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6"/>
  </p:notesMasterIdLst>
  <p:sldIdLst>
    <p:sldId id="256" r:id="rId2"/>
    <p:sldId id="258" r:id="rId3"/>
    <p:sldId id="259" r:id="rId4"/>
    <p:sldId id="307" r:id="rId5"/>
    <p:sldId id="263" r:id="rId6"/>
    <p:sldId id="304" r:id="rId7"/>
    <p:sldId id="306" r:id="rId8"/>
    <p:sldId id="266" r:id="rId9"/>
    <p:sldId id="322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26" r:id="rId18"/>
    <p:sldId id="318" r:id="rId19"/>
    <p:sldId id="321" r:id="rId20"/>
    <p:sldId id="319" r:id="rId21"/>
    <p:sldId id="320" r:id="rId22"/>
    <p:sldId id="327" r:id="rId23"/>
    <p:sldId id="309" r:id="rId24"/>
    <p:sldId id="310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6" r:id="rId33"/>
    <p:sldId id="335" r:id="rId34"/>
    <p:sldId id="337" r:id="rId35"/>
    <p:sldId id="338" r:id="rId36"/>
    <p:sldId id="339" r:id="rId37"/>
    <p:sldId id="342" r:id="rId38"/>
    <p:sldId id="340" r:id="rId39"/>
    <p:sldId id="341" r:id="rId40"/>
    <p:sldId id="276" r:id="rId41"/>
    <p:sldId id="282" r:id="rId42"/>
    <p:sldId id="277" r:id="rId43"/>
    <p:sldId id="278" r:id="rId44"/>
    <p:sldId id="343" r:id="rId45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47"/>
      <p:bold r:id="rId48"/>
    </p:embeddedFont>
    <p:embeddedFont>
      <p:font typeface="Barlow Semi Condensed" panose="00000506000000000000" pitchFamily="2" charset="0"/>
      <p:regular r:id="rId49"/>
      <p:bold r:id="rId50"/>
      <p:italic r:id="rId51"/>
      <p:boldItalic r:id="rId52"/>
    </p:embeddedFont>
    <p:embeddedFont>
      <p:font typeface="Barlow Semi Condensed Medium" panose="00000606000000000000" pitchFamily="2" charset="0"/>
      <p:regular r:id="rId53"/>
      <p:bold r:id="rId54"/>
      <p:italic r:id="rId55"/>
      <p:boldItalic r:id="rId56"/>
    </p:embeddedFont>
    <p:embeddedFont>
      <p:font typeface="Fjalla One" panose="02000506040000020004" pitchFamily="2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E9D51D-13BF-4A64-99D7-0E009F7E63D5}">
  <a:tblStyle styleId="{9DE9D51D-13BF-4A64-99D7-0E009F7E63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097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161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611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860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178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767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238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12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65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8714a43093_5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8714a43093_5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g8714a43093_3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9" name="Google Shape;3189;g8714a43093_3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536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540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512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7" name="Google Shape;4947;g804e9800b4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8" name="Google Shape;4948;g804e9800b4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005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58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4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ies.freepik.com/illustration/development/bro/?utm_source=slidesgo_template&amp;utm_medium=referral-link&amp;utm_campaign=sg_resources&amp;utm_content=stories#77c6f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0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設計思考與教育</a:t>
            </a:r>
            <a:endParaRPr lang="en-US" sz="5000" b="1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5200"/>
            </a:pP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Fjalla One"/>
              </a:rPr>
              <a:t>空間設計</a:t>
            </a:r>
            <a:endParaRPr lang="en-US" sz="3000" b="1" dirty="0">
              <a:latin typeface="微軟正黑體" panose="020B0604030504040204" pitchFamily="34" charset="-120"/>
              <a:ea typeface="微軟正黑體" panose="020B0604030504040204" pitchFamily="34" charset="-120"/>
              <a:sym typeface="Fjalla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48"/>
          <p:cNvSpPr txBox="1">
            <a:spLocks noGrp="1"/>
          </p:cNvSpPr>
          <p:nvPr>
            <p:ph type="title"/>
          </p:nvPr>
        </p:nvSpPr>
        <p:spPr>
          <a:xfrm>
            <a:off x="723750" y="338323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主臥室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55190B-8C4A-4521-B212-8A1D010B2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37" y="1148155"/>
            <a:ext cx="7098926" cy="365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49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48"/>
          <p:cNvSpPr txBox="1">
            <a:spLocks noGrp="1"/>
          </p:cNvSpPr>
          <p:nvPr>
            <p:ph type="title"/>
          </p:nvPr>
        </p:nvSpPr>
        <p:spPr>
          <a:xfrm>
            <a:off x="723750" y="338323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主臥室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B8EA78-89E6-4686-A7ED-D4BCF5A9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28" y="971233"/>
            <a:ext cx="7155543" cy="383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09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2D3E7-091B-4CC3-A313-BEED14EB6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孝親房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3ACE0F-DE40-43A2-9F7E-D4CE57DEC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53" y="1168997"/>
            <a:ext cx="6057693" cy="38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46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C0CFC-2B5F-4205-80D0-6DB8EF3D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孝親房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8E7518-D0B8-488C-B546-C262F756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301" y="1248370"/>
            <a:ext cx="6419397" cy="371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08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C0CFC-2B5F-4205-80D0-6DB8EF3D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小主人房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7CE6D7E-E8D4-4845-BC32-C8F92DE16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60" y="1199148"/>
            <a:ext cx="6264879" cy="355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75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C0CFC-2B5F-4205-80D0-6DB8EF3D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小主人房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04FEB5-6FDC-4BA6-8260-F7EFAC7C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95" y="1099625"/>
            <a:ext cx="7139610" cy="382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20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99B2B1-73A8-48CB-A085-84E93FA5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客房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33CF7F-43F9-4889-9CA8-E316A265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412" y="1168035"/>
            <a:ext cx="5917175" cy="377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9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2619750" y="1620750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浴室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廁所</a:t>
            </a:r>
          </a:p>
        </p:txBody>
      </p:sp>
    </p:spTree>
    <p:extLst>
      <p:ext uri="{BB962C8B-B14F-4D97-AF65-F5344CB8AC3E}">
        <p14:creationId xmlns:p14="http://schemas.microsoft.com/office/powerpoint/2010/main" val="2464028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99B2B1-73A8-48CB-A085-84E93FA5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主臥衛浴間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424AB1-8EC4-46B5-9570-F66303AFE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548" y="1099625"/>
            <a:ext cx="5846904" cy="38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6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99B2B1-73A8-48CB-A085-84E93FA5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主臥衛浴間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A3A2BF-8979-4422-888B-436C514B4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36" y="1099625"/>
            <a:ext cx="7052728" cy="386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84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47757" y="636901"/>
            <a:ext cx="2615100" cy="519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2"/>
              </a:buClr>
              <a:buSzPts val="5200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房屋整體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3" name="Google Shape;2140;p37">
            <a:extLst>
              <a:ext uri="{FF2B5EF4-FFF2-40B4-BE49-F238E27FC236}">
                <a16:creationId xmlns:a16="http://schemas.microsoft.com/office/drawing/2014/main" id="{839AC232-D1B4-43E7-93AC-58C684453571}"/>
              </a:ext>
            </a:extLst>
          </p:cNvPr>
          <p:cNvSpPr txBox="1">
            <a:spLocks/>
          </p:cNvSpPr>
          <p:nvPr/>
        </p:nvSpPr>
        <p:spPr>
          <a:xfrm>
            <a:off x="1647757" y="1715476"/>
            <a:ext cx="2615100" cy="519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buClr>
                <a:schemeClr val="dk2"/>
              </a:buClr>
              <a:buSzPts val="5200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房屋內部</a:t>
            </a:r>
          </a:p>
        </p:txBody>
      </p:sp>
      <p:sp>
        <p:nvSpPr>
          <p:cNvPr id="268" name="Google Shape;2140;p37">
            <a:extLst>
              <a:ext uri="{FF2B5EF4-FFF2-40B4-BE49-F238E27FC236}">
                <a16:creationId xmlns:a16="http://schemas.microsoft.com/office/drawing/2014/main" id="{1451179E-6BCF-4208-B2E6-A2826A46DB91}"/>
              </a:ext>
            </a:extLst>
          </p:cNvPr>
          <p:cNvSpPr txBox="1">
            <a:spLocks/>
          </p:cNvSpPr>
          <p:nvPr/>
        </p:nvSpPr>
        <p:spPr>
          <a:xfrm>
            <a:off x="1647757" y="2781082"/>
            <a:ext cx="2615100" cy="519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buClr>
                <a:schemeClr val="dk2"/>
              </a:buClr>
              <a:buSzPts val="5200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房間細節</a:t>
            </a:r>
          </a:p>
        </p:txBody>
      </p:sp>
      <p:sp>
        <p:nvSpPr>
          <p:cNvPr id="273" name="Google Shape;2140;p37">
            <a:extLst>
              <a:ext uri="{FF2B5EF4-FFF2-40B4-BE49-F238E27FC236}">
                <a16:creationId xmlns:a16="http://schemas.microsoft.com/office/drawing/2014/main" id="{538D92D3-1C86-48D1-AFFF-A011326C311F}"/>
              </a:ext>
            </a:extLst>
          </p:cNvPr>
          <p:cNvSpPr txBox="1">
            <a:spLocks/>
          </p:cNvSpPr>
          <p:nvPr/>
        </p:nvSpPr>
        <p:spPr>
          <a:xfrm>
            <a:off x="1647757" y="3859657"/>
            <a:ext cx="2615100" cy="519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buClr>
                <a:schemeClr val="dk2"/>
              </a:buClr>
              <a:buSzPts val="5200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99B2B1-73A8-48CB-A085-84E93FA5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廁所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FBE4CD-EA67-46EA-94B6-F45BC463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305" y="1099625"/>
            <a:ext cx="6133390" cy="378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88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99B2B1-73A8-48CB-A085-84E93FA5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廁所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6039E8-201E-4C22-95D2-96F39CADB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10" y="1168136"/>
            <a:ext cx="6313179" cy="36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16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2619750" y="1620750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客廳</a:t>
            </a:r>
          </a:p>
        </p:txBody>
      </p:sp>
    </p:spTree>
    <p:extLst>
      <p:ext uri="{BB962C8B-B14F-4D97-AF65-F5344CB8AC3E}">
        <p14:creationId xmlns:p14="http://schemas.microsoft.com/office/powerpoint/2010/main" val="631521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48"/>
          <p:cNvSpPr txBox="1">
            <a:spLocks noGrp="1"/>
          </p:cNvSpPr>
          <p:nvPr>
            <p:ph type="title"/>
          </p:nvPr>
        </p:nvSpPr>
        <p:spPr>
          <a:xfrm>
            <a:off x="723750" y="338323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客廳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9BD59BB-EB87-4346-972D-1CC128E22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41" y="1054033"/>
            <a:ext cx="7150117" cy="375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26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48"/>
          <p:cNvSpPr txBox="1">
            <a:spLocks noGrp="1"/>
          </p:cNvSpPr>
          <p:nvPr>
            <p:ph type="title"/>
          </p:nvPr>
        </p:nvSpPr>
        <p:spPr>
          <a:xfrm>
            <a:off x="723750" y="338323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客廳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40B24B-5DC4-43EF-A30D-B49C2D8EF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84" y="1045030"/>
            <a:ext cx="7097232" cy="369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36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2619750" y="1620750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3277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48"/>
          <p:cNvSpPr txBox="1">
            <a:spLocks noGrp="1"/>
          </p:cNvSpPr>
          <p:nvPr>
            <p:ph type="title"/>
          </p:nvPr>
        </p:nvSpPr>
        <p:spPr>
          <a:xfrm>
            <a:off x="723750" y="338323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主臥工作室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4075E0-DB2B-4017-939E-75A55735C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11" y="1001485"/>
            <a:ext cx="6490378" cy="367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46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48"/>
          <p:cNvSpPr txBox="1">
            <a:spLocks noGrp="1"/>
          </p:cNvSpPr>
          <p:nvPr>
            <p:ph type="title"/>
          </p:nvPr>
        </p:nvSpPr>
        <p:spPr>
          <a:xfrm>
            <a:off x="723750" y="338323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廚房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8C0A56-58BD-440A-BAC5-E9AFD5770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905" y="1214706"/>
            <a:ext cx="6088190" cy="359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45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A2D2D39-68F4-48E3-AE7D-DAF83908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50" y="1182914"/>
            <a:ext cx="5909300" cy="3626757"/>
          </a:xfrm>
          <a:prstGeom prst="rect">
            <a:avLst/>
          </a:prstGeom>
        </p:spPr>
      </p:pic>
      <p:sp>
        <p:nvSpPr>
          <p:cNvPr id="6" name="Google Shape;2640;p48">
            <a:extLst>
              <a:ext uri="{FF2B5EF4-FFF2-40B4-BE49-F238E27FC236}">
                <a16:creationId xmlns:a16="http://schemas.microsoft.com/office/drawing/2014/main" id="{78899B4F-6E2A-4394-AC5B-48C88EF3CB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27050"/>
            <a:ext cx="76962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廚房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1819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A3C161-EE39-4E2C-B9ED-338E4369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洗衣間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D6AD68-8516-465D-9100-A21441DB0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04" y="1209433"/>
            <a:ext cx="6097192" cy="363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37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20000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dk2"/>
              </a:buClr>
              <a:buSzPts val="5200"/>
            </a:pP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房屋整體</a:t>
            </a: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A3C161-EE39-4E2C-B9ED-338E4369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健身房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19A625-A006-4403-9ABD-5FF1B41E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30" y="1204685"/>
            <a:ext cx="6591539" cy="358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29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A3C161-EE39-4E2C-B9ED-338E4369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健身房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46BF3D-CB6C-42EF-BC09-FD1634A53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89" y="1277613"/>
            <a:ext cx="5326822" cy="356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85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A3C161-EE39-4E2C-B9ED-338E4369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書房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344816-836F-4075-A884-27AB51C4C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767" y="1400628"/>
            <a:ext cx="5378465" cy="333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67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A3C161-EE39-4E2C-B9ED-338E4369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育嬰室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遊戲間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F372CDA-3B18-451A-858A-31AD551CC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976" y="1456854"/>
            <a:ext cx="5858047" cy="333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58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A3C161-EE39-4E2C-B9ED-338E4369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儲藏室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F6677B-8678-4F5E-94E2-3179DC3B9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220" y="1099625"/>
            <a:ext cx="6475560" cy="392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73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A3C161-EE39-4E2C-B9ED-338E4369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壁櫥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更衣間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1E3E16-8D8F-4EDB-BB21-99703F339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289" y="1099625"/>
            <a:ext cx="5603421" cy="373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18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A3C161-EE39-4E2C-B9ED-338E4369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車庫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06C443-51ED-42FB-97F7-3EFADE53F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089" y="1184004"/>
            <a:ext cx="6045821" cy="377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63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A3C161-EE39-4E2C-B9ED-338E4369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車庫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6C889F-B972-4601-8F49-239BE7E07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567" y="1179454"/>
            <a:ext cx="6312865" cy="387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81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A3C161-EE39-4E2C-B9ED-338E4369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1A8330-B7C1-40B2-951E-A0AC1827E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974" y="1131375"/>
            <a:ext cx="6050052" cy="373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46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A3C161-EE39-4E2C-B9ED-338E4369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休憩區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093C01-DA1D-42EA-8644-0DACA63DF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1" y="0"/>
            <a:ext cx="88299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78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設計理念</a:t>
            </a:r>
            <a:endParaRPr dirty="0"/>
          </a:p>
        </p:txBody>
      </p:sp>
      <p:sp>
        <p:nvSpPr>
          <p:cNvPr id="4" name="Google Shape;2241;p42">
            <a:extLst>
              <a:ext uri="{FF2B5EF4-FFF2-40B4-BE49-F238E27FC236}">
                <a16:creationId xmlns:a16="http://schemas.microsoft.com/office/drawing/2014/main" id="{6BDA9842-0037-49D9-98C1-60D2B14D0C77}"/>
              </a:ext>
            </a:extLst>
          </p:cNvPr>
          <p:cNvSpPr txBox="1">
            <a:spLocks/>
          </p:cNvSpPr>
          <p:nvPr/>
        </p:nvSpPr>
        <p:spPr>
          <a:xfrm>
            <a:off x="1823475" y="1405127"/>
            <a:ext cx="5496900" cy="329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房屋整體採簡約風格，白色屋體從外部看來樸實無華。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整棟房屋採一層式設計，用地寬廣，居住絕不令人感到壓迫。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房間數量適中，功能齊全，三代同堂的居家環境，生活起來和樂融融。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車位舒適空間，綠意昂然的後院，採光良好，住在這裡絕對不會憂鬱症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350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坪 大空間，豪宅級住宅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5454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32;p50">
            <a:extLst>
              <a:ext uri="{FF2B5EF4-FFF2-40B4-BE49-F238E27FC236}">
                <a16:creationId xmlns:a16="http://schemas.microsoft.com/office/drawing/2014/main" id="{F1A5FCA1-4EAB-45D9-9574-9903659F6C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9750" y="1620750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61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設計思考</a:t>
            </a:r>
            <a:endParaRPr dirty="0"/>
          </a:p>
        </p:txBody>
      </p:sp>
      <p:sp>
        <p:nvSpPr>
          <p:cNvPr id="3499" name="Google Shape;3499;p61"/>
          <p:cNvSpPr/>
          <p:nvPr/>
        </p:nvSpPr>
        <p:spPr>
          <a:xfrm>
            <a:off x="4665800" y="1135707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61"/>
          <p:cNvSpPr/>
          <p:nvPr/>
        </p:nvSpPr>
        <p:spPr>
          <a:xfrm>
            <a:off x="4850900" y="1329357"/>
            <a:ext cx="2305800" cy="283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61"/>
          <p:cNvSpPr/>
          <p:nvPr/>
        </p:nvSpPr>
        <p:spPr>
          <a:xfrm>
            <a:off x="1802225" y="1135707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61"/>
          <p:cNvSpPr/>
          <p:nvPr/>
        </p:nvSpPr>
        <p:spPr>
          <a:xfrm>
            <a:off x="1987325" y="1329357"/>
            <a:ext cx="2305800" cy="283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61"/>
          <p:cNvSpPr txBox="1">
            <a:spLocks noGrp="1"/>
          </p:cNvSpPr>
          <p:nvPr>
            <p:ph type="subTitle" idx="1"/>
          </p:nvPr>
        </p:nvSpPr>
        <p:spPr>
          <a:xfrm>
            <a:off x="4956048" y="2278482"/>
            <a:ext cx="2084700" cy="1617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參考許多厲害的作品發現，並非對稱的事物採能體現美感，即使不對稱，透過顏色條配、角度放置，皆能展示不同的風格。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04" name="Google Shape;3504;p61"/>
          <p:cNvSpPr txBox="1">
            <a:spLocks noGrp="1"/>
          </p:cNvSpPr>
          <p:nvPr>
            <p:ph type="subTitle" idx="2"/>
          </p:nvPr>
        </p:nvSpPr>
        <p:spPr>
          <a:xfrm>
            <a:off x="2093976" y="2221992"/>
            <a:ext cx="2084700" cy="1673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需要考慮設計的何不合理，過程當中會發現物體擋住門、窗戶被擋住等等問題，微小的發掘有助於思考如何設計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07" name="Google Shape;3507;p61"/>
          <p:cNvSpPr txBox="1">
            <a:spLocks noGrp="1"/>
          </p:cNvSpPr>
          <p:nvPr>
            <p:ph type="title" idx="5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08" name="Google Shape;3508;p61"/>
          <p:cNvSpPr txBox="1">
            <a:spLocks noGrp="1"/>
          </p:cNvSpPr>
          <p:nvPr>
            <p:ph type="title" idx="6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56"/>
          <p:cNvSpPr txBox="1">
            <a:spLocks noGrp="1"/>
          </p:cNvSpPr>
          <p:nvPr>
            <p:ph type="title"/>
          </p:nvPr>
        </p:nvSpPr>
        <p:spPr>
          <a:xfrm>
            <a:off x="1823550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Goals</a:t>
            </a:r>
            <a:endParaRPr/>
          </a:p>
        </p:txBody>
      </p:sp>
      <p:grpSp>
        <p:nvGrpSpPr>
          <p:cNvPr id="3192" name="Google Shape;3192;p56"/>
          <p:cNvGrpSpPr/>
          <p:nvPr/>
        </p:nvGrpSpPr>
        <p:grpSpPr>
          <a:xfrm>
            <a:off x="1294564" y="1554315"/>
            <a:ext cx="6554873" cy="2635919"/>
            <a:chOff x="1294625" y="1566360"/>
            <a:chExt cx="6554873" cy="2635919"/>
          </a:xfrm>
        </p:grpSpPr>
        <p:cxnSp>
          <p:nvCxnSpPr>
            <p:cNvPr id="3193" name="Google Shape;3193;p56"/>
            <p:cNvCxnSpPr/>
            <p:nvPr/>
          </p:nvCxnSpPr>
          <p:spPr>
            <a:xfrm rot="10800000">
              <a:off x="2192678" y="3244512"/>
              <a:ext cx="5641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4" name="Google Shape;3194;p56"/>
            <p:cNvCxnSpPr/>
            <p:nvPr/>
          </p:nvCxnSpPr>
          <p:spPr>
            <a:xfrm rot="10800000">
              <a:off x="2192678" y="2403884"/>
              <a:ext cx="5641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5" name="Google Shape;3195;p56"/>
            <p:cNvCxnSpPr/>
            <p:nvPr/>
          </p:nvCxnSpPr>
          <p:spPr>
            <a:xfrm rot="10800000">
              <a:off x="2192678" y="4085157"/>
              <a:ext cx="5641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96" name="Google Shape;3196;p56"/>
            <p:cNvSpPr txBox="1"/>
            <p:nvPr/>
          </p:nvSpPr>
          <p:spPr>
            <a:xfrm flipH="1">
              <a:off x="2191469" y="1566365"/>
              <a:ext cx="12387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January</a:t>
              </a:r>
              <a:endParaRPr sz="1600">
                <a:solidFill>
                  <a:schemeClr val="dk2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  <p:sp>
          <p:nvSpPr>
            <p:cNvPr id="3197" name="Google Shape;3197;p56"/>
            <p:cNvSpPr txBox="1"/>
            <p:nvPr/>
          </p:nvSpPr>
          <p:spPr>
            <a:xfrm flipH="1">
              <a:off x="3621558" y="1566360"/>
              <a:ext cx="12744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February</a:t>
              </a:r>
              <a:endParaRPr sz="1600">
                <a:solidFill>
                  <a:schemeClr val="dk2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  <p:sp>
          <p:nvSpPr>
            <p:cNvPr id="3198" name="Google Shape;3198;p56"/>
            <p:cNvSpPr txBox="1"/>
            <p:nvPr/>
          </p:nvSpPr>
          <p:spPr>
            <a:xfrm flipH="1">
              <a:off x="5149523" y="1566365"/>
              <a:ext cx="12387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March</a:t>
              </a:r>
              <a:endParaRPr sz="1600">
                <a:solidFill>
                  <a:schemeClr val="dk2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  <p:sp>
          <p:nvSpPr>
            <p:cNvPr id="3199" name="Google Shape;3199;p56"/>
            <p:cNvSpPr txBox="1"/>
            <p:nvPr/>
          </p:nvSpPr>
          <p:spPr>
            <a:xfrm flipH="1">
              <a:off x="6610798" y="1566365"/>
              <a:ext cx="12387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April</a:t>
              </a:r>
              <a:endParaRPr sz="1600">
                <a:solidFill>
                  <a:schemeClr val="dk2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  <p:sp>
          <p:nvSpPr>
            <p:cNvPr id="3200" name="Google Shape;3200;p56"/>
            <p:cNvSpPr txBox="1"/>
            <p:nvPr/>
          </p:nvSpPr>
          <p:spPr>
            <a:xfrm flipH="1">
              <a:off x="1294625" y="2186650"/>
              <a:ext cx="8961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Goal 1</a:t>
              </a:r>
              <a:endPara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3201" name="Google Shape;3201;p56"/>
            <p:cNvSpPr txBox="1"/>
            <p:nvPr/>
          </p:nvSpPr>
          <p:spPr>
            <a:xfrm flipH="1">
              <a:off x="1354050" y="3034572"/>
              <a:ext cx="8367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Phase 1</a:t>
              </a:r>
              <a:endPara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3202" name="Google Shape;3202;p56"/>
            <p:cNvSpPr txBox="1"/>
            <p:nvPr/>
          </p:nvSpPr>
          <p:spPr>
            <a:xfrm flipH="1">
              <a:off x="1294650" y="3840180"/>
              <a:ext cx="8961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Phase 2</a:t>
              </a:r>
              <a:endPara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3203" name="Google Shape;3203;p56"/>
            <p:cNvSpPr/>
            <p:nvPr/>
          </p:nvSpPr>
          <p:spPr>
            <a:xfrm>
              <a:off x="2176644" y="2315975"/>
              <a:ext cx="1269900" cy="180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6"/>
            <p:cNvSpPr/>
            <p:nvPr/>
          </p:nvSpPr>
          <p:spPr>
            <a:xfrm>
              <a:off x="3527769" y="2315975"/>
              <a:ext cx="1413600" cy="180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6"/>
            <p:cNvSpPr/>
            <p:nvPr/>
          </p:nvSpPr>
          <p:spPr>
            <a:xfrm>
              <a:off x="5022594" y="2315975"/>
              <a:ext cx="1413600" cy="180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6"/>
            <p:cNvSpPr/>
            <p:nvPr/>
          </p:nvSpPr>
          <p:spPr>
            <a:xfrm>
              <a:off x="2176644" y="3155575"/>
              <a:ext cx="1269900" cy="180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6"/>
            <p:cNvSpPr/>
            <p:nvPr/>
          </p:nvSpPr>
          <p:spPr>
            <a:xfrm>
              <a:off x="3527769" y="3990625"/>
              <a:ext cx="1413600" cy="1809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6"/>
            <p:cNvSpPr/>
            <p:nvPr/>
          </p:nvSpPr>
          <p:spPr>
            <a:xfrm>
              <a:off x="5022594" y="3990625"/>
              <a:ext cx="1413600" cy="1809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57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Slide Title Goes Here!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4" name="Google Shape;3214;p57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Do you know what helps you make your point clear? Lists like this one: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"/>
              <a:t>T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hey’re simple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You can organize your ideas clearly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"/>
              <a:t>Y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ou’ll never forget to buy milk!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the most important thing: the audience won’t miss the point of your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presentation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215" name="Google Shape;3215;p57"/>
          <p:cNvGrpSpPr/>
          <p:nvPr/>
        </p:nvGrpSpPr>
        <p:grpSpPr>
          <a:xfrm>
            <a:off x="899732" y="1213281"/>
            <a:ext cx="3584753" cy="2934361"/>
            <a:chOff x="845850" y="467825"/>
            <a:chExt cx="5996575" cy="4908600"/>
          </a:xfrm>
        </p:grpSpPr>
        <p:sp>
          <p:nvSpPr>
            <p:cNvPr id="3216" name="Google Shape;3216;p57"/>
            <p:cNvSpPr/>
            <p:nvPr/>
          </p:nvSpPr>
          <p:spPr>
            <a:xfrm>
              <a:off x="845850" y="467825"/>
              <a:ext cx="5996575" cy="4814800"/>
            </a:xfrm>
            <a:custGeom>
              <a:avLst/>
              <a:gdLst/>
              <a:ahLst/>
              <a:cxnLst/>
              <a:rect l="l" t="t" r="r" b="b"/>
              <a:pathLst>
                <a:path w="239863" h="192592" extrusionOk="0">
                  <a:moveTo>
                    <a:pt x="147813" y="1"/>
                  </a:moveTo>
                  <a:cubicBezTo>
                    <a:pt x="142156" y="1"/>
                    <a:pt x="136078" y="789"/>
                    <a:pt x="129736" y="2770"/>
                  </a:cubicBezTo>
                  <a:cubicBezTo>
                    <a:pt x="98620" y="12477"/>
                    <a:pt x="86341" y="39929"/>
                    <a:pt x="68918" y="59055"/>
                  </a:cubicBezTo>
                  <a:cubicBezTo>
                    <a:pt x="59821" y="69084"/>
                    <a:pt x="45999" y="73102"/>
                    <a:pt x="35038" y="80945"/>
                  </a:cubicBezTo>
                  <a:cubicBezTo>
                    <a:pt x="1" y="106018"/>
                    <a:pt x="6976" y="159667"/>
                    <a:pt x="35231" y="179114"/>
                  </a:cubicBezTo>
                  <a:cubicBezTo>
                    <a:pt x="48326" y="188144"/>
                    <a:pt x="62992" y="192591"/>
                    <a:pt x="79703" y="192591"/>
                  </a:cubicBezTo>
                  <a:cubicBezTo>
                    <a:pt x="94167" y="192591"/>
                    <a:pt x="110163" y="189259"/>
                    <a:pt x="128000" y="182683"/>
                  </a:cubicBezTo>
                  <a:cubicBezTo>
                    <a:pt x="166445" y="168507"/>
                    <a:pt x="194025" y="159828"/>
                    <a:pt x="216944" y="121962"/>
                  </a:cubicBezTo>
                  <a:cubicBezTo>
                    <a:pt x="239863" y="84063"/>
                    <a:pt x="216108" y="37807"/>
                    <a:pt x="185539" y="11995"/>
                  </a:cubicBezTo>
                  <a:cubicBezTo>
                    <a:pt x="185539" y="11995"/>
                    <a:pt x="169878" y="1"/>
                    <a:pt x="147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7"/>
            <p:cNvSpPr/>
            <p:nvPr/>
          </p:nvSpPr>
          <p:spPr>
            <a:xfrm>
              <a:off x="1128725" y="467950"/>
              <a:ext cx="5369750" cy="4814475"/>
            </a:xfrm>
            <a:custGeom>
              <a:avLst/>
              <a:gdLst/>
              <a:ahLst/>
              <a:cxnLst/>
              <a:rect l="l" t="t" r="r" b="b"/>
              <a:pathLst>
                <a:path w="214790" h="192579" extrusionOk="0">
                  <a:moveTo>
                    <a:pt x="136486" y="0"/>
                  </a:moveTo>
                  <a:cubicBezTo>
                    <a:pt x="130828" y="0"/>
                    <a:pt x="124753" y="772"/>
                    <a:pt x="118421" y="2765"/>
                  </a:cubicBezTo>
                  <a:cubicBezTo>
                    <a:pt x="98363" y="9033"/>
                    <a:pt x="86148" y="22630"/>
                    <a:pt x="75347" y="36645"/>
                  </a:cubicBezTo>
                  <a:lnTo>
                    <a:pt x="188978" y="36645"/>
                  </a:lnTo>
                  <a:lnTo>
                    <a:pt x="188978" y="143911"/>
                  </a:lnTo>
                  <a:cubicBezTo>
                    <a:pt x="194828" y="137836"/>
                    <a:pt x="200357" y="130668"/>
                    <a:pt x="205629" y="121957"/>
                  </a:cubicBezTo>
                  <a:cubicBezTo>
                    <a:pt x="212025" y="111381"/>
                    <a:pt x="214790" y="100195"/>
                    <a:pt x="214790" y="88944"/>
                  </a:cubicBezTo>
                  <a:cubicBezTo>
                    <a:pt x="214790" y="59886"/>
                    <a:pt x="196275" y="30602"/>
                    <a:pt x="174224" y="11990"/>
                  </a:cubicBezTo>
                  <a:cubicBezTo>
                    <a:pt x="174224" y="11990"/>
                    <a:pt x="158569" y="0"/>
                    <a:pt x="136486" y="0"/>
                  </a:cubicBezTo>
                  <a:close/>
                  <a:moveTo>
                    <a:pt x="26745" y="78915"/>
                  </a:moveTo>
                  <a:cubicBezTo>
                    <a:pt x="25716" y="79558"/>
                    <a:pt x="24720" y="80233"/>
                    <a:pt x="23723" y="80940"/>
                  </a:cubicBezTo>
                  <a:cubicBezTo>
                    <a:pt x="7201" y="92769"/>
                    <a:pt x="33" y="110963"/>
                    <a:pt x="33" y="128932"/>
                  </a:cubicBezTo>
                  <a:cubicBezTo>
                    <a:pt x="0" y="149022"/>
                    <a:pt x="9001" y="168855"/>
                    <a:pt x="23916" y="179109"/>
                  </a:cubicBezTo>
                  <a:cubicBezTo>
                    <a:pt x="36999" y="188142"/>
                    <a:pt x="51689" y="192578"/>
                    <a:pt x="68404" y="192578"/>
                  </a:cubicBezTo>
                  <a:cubicBezTo>
                    <a:pt x="82869" y="192578"/>
                    <a:pt x="98877" y="189267"/>
                    <a:pt x="116685" y="182678"/>
                  </a:cubicBezTo>
                  <a:cubicBezTo>
                    <a:pt x="127678" y="178627"/>
                    <a:pt x="137804" y="175027"/>
                    <a:pt x="147158" y="171041"/>
                  </a:cubicBezTo>
                  <a:lnTo>
                    <a:pt x="26745" y="171041"/>
                  </a:lnTo>
                  <a:lnTo>
                    <a:pt x="26745" y="789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7"/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7"/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7"/>
            <p:cNvSpPr/>
            <p:nvPr/>
          </p:nvSpPr>
          <p:spPr>
            <a:xfrm>
              <a:off x="1895375" y="1994800"/>
              <a:ext cx="3780200" cy="1720575"/>
            </a:xfrm>
            <a:custGeom>
              <a:avLst/>
              <a:gdLst/>
              <a:ahLst/>
              <a:cxnLst/>
              <a:rect l="l" t="t" r="r" b="b"/>
              <a:pathLst>
                <a:path w="151208" h="68823" extrusionOk="0">
                  <a:moveTo>
                    <a:pt x="0" y="1"/>
                  </a:moveTo>
                  <a:lnTo>
                    <a:pt x="0" y="68822"/>
                  </a:lnTo>
                  <a:lnTo>
                    <a:pt x="151208" y="68822"/>
                  </a:lnTo>
                  <a:lnTo>
                    <a:pt x="151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7"/>
            <p:cNvSpPr/>
            <p:nvPr/>
          </p:nvSpPr>
          <p:spPr>
            <a:xfrm>
              <a:off x="2015100" y="3464625"/>
              <a:ext cx="3521450" cy="6450"/>
            </a:xfrm>
            <a:custGeom>
              <a:avLst/>
              <a:gdLst/>
              <a:ahLst/>
              <a:cxnLst/>
              <a:rect l="l" t="t" r="r" b="b"/>
              <a:pathLst>
                <a:path w="140858" h="258" extrusionOk="0">
                  <a:moveTo>
                    <a:pt x="1" y="0"/>
                  </a:moveTo>
                  <a:lnTo>
                    <a:pt x="1" y="257"/>
                  </a:lnTo>
                  <a:lnTo>
                    <a:pt x="140858" y="257"/>
                  </a:lnTo>
                  <a:lnTo>
                    <a:pt x="140858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7"/>
            <p:cNvSpPr/>
            <p:nvPr/>
          </p:nvSpPr>
          <p:spPr>
            <a:xfrm>
              <a:off x="20119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7"/>
            <p:cNvSpPr/>
            <p:nvPr/>
          </p:nvSpPr>
          <p:spPr>
            <a:xfrm>
              <a:off x="21967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7"/>
            <p:cNvSpPr/>
            <p:nvPr/>
          </p:nvSpPr>
          <p:spPr>
            <a:xfrm>
              <a:off x="2382350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7"/>
            <p:cNvSpPr/>
            <p:nvPr/>
          </p:nvSpPr>
          <p:spPr>
            <a:xfrm>
              <a:off x="25680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7"/>
            <p:cNvSpPr/>
            <p:nvPr/>
          </p:nvSpPr>
          <p:spPr>
            <a:xfrm>
              <a:off x="27528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7"/>
            <p:cNvSpPr/>
            <p:nvPr/>
          </p:nvSpPr>
          <p:spPr>
            <a:xfrm>
              <a:off x="29384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7"/>
            <p:cNvSpPr/>
            <p:nvPr/>
          </p:nvSpPr>
          <p:spPr>
            <a:xfrm>
              <a:off x="31233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7"/>
            <p:cNvSpPr/>
            <p:nvPr/>
          </p:nvSpPr>
          <p:spPr>
            <a:xfrm>
              <a:off x="33089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7"/>
            <p:cNvSpPr/>
            <p:nvPr/>
          </p:nvSpPr>
          <p:spPr>
            <a:xfrm>
              <a:off x="34945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7"/>
            <p:cNvSpPr/>
            <p:nvPr/>
          </p:nvSpPr>
          <p:spPr>
            <a:xfrm>
              <a:off x="36794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7"/>
            <p:cNvSpPr/>
            <p:nvPr/>
          </p:nvSpPr>
          <p:spPr>
            <a:xfrm>
              <a:off x="38650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7"/>
            <p:cNvSpPr/>
            <p:nvPr/>
          </p:nvSpPr>
          <p:spPr>
            <a:xfrm>
              <a:off x="40498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7"/>
            <p:cNvSpPr/>
            <p:nvPr/>
          </p:nvSpPr>
          <p:spPr>
            <a:xfrm>
              <a:off x="42355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7"/>
            <p:cNvSpPr/>
            <p:nvPr/>
          </p:nvSpPr>
          <p:spPr>
            <a:xfrm>
              <a:off x="44211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7"/>
            <p:cNvSpPr/>
            <p:nvPr/>
          </p:nvSpPr>
          <p:spPr>
            <a:xfrm>
              <a:off x="46059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7"/>
            <p:cNvSpPr/>
            <p:nvPr/>
          </p:nvSpPr>
          <p:spPr>
            <a:xfrm>
              <a:off x="47915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7"/>
            <p:cNvSpPr/>
            <p:nvPr/>
          </p:nvSpPr>
          <p:spPr>
            <a:xfrm>
              <a:off x="49772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7"/>
            <p:cNvSpPr/>
            <p:nvPr/>
          </p:nvSpPr>
          <p:spPr>
            <a:xfrm>
              <a:off x="51620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7"/>
            <p:cNvSpPr/>
            <p:nvPr/>
          </p:nvSpPr>
          <p:spPr>
            <a:xfrm>
              <a:off x="53476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7"/>
            <p:cNvSpPr/>
            <p:nvPr/>
          </p:nvSpPr>
          <p:spPr>
            <a:xfrm>
              <a:off x="55325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7"/>
            <p:cNvSpPr/>
            <p:nvPr/>
          </p:nvSpPr>
          <p:spPr>
            <a:xfrm>
              <a:off x="2011900" y="2086425"/>
              <a:ext cx="6450" cy="1381425"/>
            </a:xfrm>
            <a:custGeom>
              <a:avLst/>
              <a:gdLst/>
              <a:ahLst/>
              <a:cxnLst/>
              <a:rect l="l" t="t" r="r" b="b"/>
              <a:pathLst>
                <a:path w="258" h="55257" extrusionOk="0">
                  <a:moveTo>
                    <a:pt x="0" y="0"/>
                  </a:moveTo>
                  <a:lnTo>
                    <a:pt x="0" y="55257"/>
                  </a:lnTo>
                  <a:lnTo>
                    <a:pt x="257" y="5525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7"/>
            <p:cNvSpPr/>
            <p:nvPr/>
          </p:nvSpPr>
          <p:spPr>
            <a:xfrm>
              <a:off x="2015100" y="3464625"/>
              <a:ext cx="87625" cy="6450"/>
            </a:xfrm>
            <a:custGeom>
              <a:avLst/>
              <a:gdLst/>
              <a:ahLst/>
              <a:cxnLst/>
              <a:rect l="l" t="t" r="r" b="b"/>
              <a:pathLst>
                <a:path w="3505" h="258" extrusionOk="0">
                  <a:moveTo>
                    <a:pt x="1" y="0"/>
                  </a:moveTo>
                  <a:lnTo>
                    <a:pt x="1" y="257"/>
                  </a:lnTo>
                  <a:lnTo>
                    <a:pt x="3505" y="257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7"/>
            <p:cNvSpPr/>
            <p:nvPr/>
          </p:nvSpPr>
          <p:spPr>
            <a:xfrm>
              <a:off x="1917875" y="3188175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7"/>
            <p:cNvSpPr/>
            <p:nvPr/>
          </p:nvSpPr>
          <p:spPr>
            <a:xfrm>
              <a:off x="1917875" y="2911725"/>
              <a:ext cx="97250" cy="7275"/>
            </a:xfrm>
            <a:custGeom>
              <a:avLst/>
              <a:gdLst/>
              <a:ahLst/>
              <a:cxnLst/>
              <a:rect l="l" t="t" r="r" b="b"/>
              <a:pathLst>
                <a:path w="3890" h="291" extrusionOk="0">
                  <a:moveTo>
                    <a:pt x="0" y="1"/>
                  </a:moveTo>
                  <a:lnTo>
                    <a:pt x="0" y="290"/>
                  </a:lnTo>
                  <a:lnTo>
                    <a:pt x="3890" y="290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7"/>
            <p:cNvSpPr/>
            <p:nvPr/>
          </p:nvSpPr>
          <p:spPr>
            <a:xfrm>
              <a:off x="1917875" y="26361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7"/>
                  </a:lnTo>
                  <a:lnTo>
                    <a:pt x="3890" y="257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7"/>
            <p:cNvSpPr/>
            <p:nvPr/>
          </p:nvSpPr>
          <p:spPr>
            <a:xfrm>
              <a:off x="1917875" y="235965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7"/>
            <p:cNvSpPr/>
            <p:nvPr/>
          </p:nvSpPr>
          <p:spPr>
            <a:xfrm>
              <a:off x="1917875" y="20832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1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7"/>
            <p:cNvSpPr/>
            <p:nvPr/>
          </p:nvSpPr>
          <p:spPr>
            <a:xfrm>
              <a:off x="2093050" y="2349650"/>
              <a:ext cx="214600" cy="855725"/>
            </a:xfrm>
            <a:custGeom>
              <a:avLst/>
              <a:gdLst/>
              <a:ahLst/>
              <a:cxnLst/>
              <a:rect l="l" t="t" r="r" b="b"/>
              <a:pathLst>
                <a:path w="8584" h="34229" extrusionOk="0">
                  <a:moveTo>
                    <a:pt x="7976" y="1"/>
                  </a:moveTo>
                  <a:cubicBezTo>
                    <a:pt x="7740" y="1"/>
                    <a:pt x="7541" y="154"/>
                    <a:pt x="7458" y="400"/>
                  </a:cubicBezTo>
                  <a:lnTo>
                    <a:pt x="65" y="33574"/>
                  </a:lnTo>
                  <a:cubicBezTo>
                    <a:pt x="1" y="33863"/>
                    <a:pt x="194" y="34152"/>
                    <a:pt x="483" y="34217"/>
                  </a:cubicBezTo>
                  <a:cubicBezTo>
                    <a:pt x="517" y="34225"/>
                    <a:pt x="551" y="34229"/>
                    <a:pt x="585" y="34229"/>
                  </a:cubicBezTo>
                  <a:cubicBezTo>
                    <a:pt x="812" y="34229"/>
                    <a:pt x="1038" y="34050"/>
                    <a:pt x="1094" y="33799"/>
                  </a:cubicBezTo>
                  <a:lnTo>
                    <a:pt x="8519" y="658"/>
                  </a:lnTo>
                  <a:cubicBezTo>
                    <a:pt x="8583" y="368"/>
                    <a:pt x="8391" y="79"/>
                    <a:pt x="8101" y="15"/>
                  </a:cubicBezTo>
                  <a:cubicBezTo>
                    <a:pt x="8059" y="5"/>
                    <a:pt x="8017" y="1"/>
                    <a:pt x="7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7"/>
            <p:cNvSpPr/>
            <p:nvPr/>
          </p:nvSpPr>
          <p:spPr>
            <a:xfrm>
              <a:off x="2277900" y="2349575"/>
              <a:ext cx="215375" cy="496275"/>
            </a:xfrm>
            <a:custGeom>
              <a:avLst/>
              <a:gdLst/>
              <a:ahLst/>
              <a:cxnLst/>
              <a:rect l="l" t="t" r="r" b="b"/>
              <a:pathLst>
                <a:path w="8615" h="19851" extrusionOk="0">
                  <a:moveTo>
                    <a:pt x="629" y="0"/>
                  </a:moveTo>
                  <a:cubicBezTo>
                    <a:pt x="558" y="0"/>
                    <a:pt x="486" y="16"/>
                    <a:pt x="418" y="50"/>
                  </a:cubicBezTo>
                  <a:cubicBezTo>
                    <a:pt x="129" y="146"/>
                    <a:pt x="0" y="468"/>
                    <a:pt x="97" y="725"/>
                  </a:cubicBezTo>
                  <a:lnTo>
                    <a:pt x="7522" y="19529"/>
                  </a:lnTo>
                  <a:cubicBezTo>
                    <a:pt x="7597" y="19729"/>
                    <a:pt x="7806" y="19851"/>
                    <a:pt x="8017" y="19851"/>
                  </a:cubicBezTo>
                  <a:cubicBezTo>
                    <a:pt x="8078" y="19851"/>
                    <a:pt x="8139" y="19840"/>
                    <a:pt x="8197" y="19819"/>
                  </a:cubicBezTo>
                  <a:cubicBezTo>
                    <a:pt x="8486" y="19722"/>
                    <a:pt x="8615" y="19401"/>
                    <a:pt x="8518" y="19112"/>
                  </a:cubicBezTo>
                  <a:lnTo>
                    <a:pt x="1093" y="339"/>
                  </a:lnTo>
                  <a:cubicBezTo>
                    <a:pt x="1022" y="126"/>
                    <a:pt x="829" y="0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7"/>
            <p:cNvSpPr/>
            <p:nvPr/>
          </p:nvSpPr>
          <p:spPr>
            <a:xfrm>
              <a:off x="2463525" y="2625750"/>
              <a:ext cx="214600" cy="220300"/>
            </a:xfrm>
            <a:custGeom>
              <a:avLst/>
              <a:gdLst/>
              <a:ahLst/>
              <a:cxnLst/>
              <a:rect l="l" t="t" r="r" b="b"/>
              <a:pathLst>
                <a:path w="8584" h="8812" extrusionOk="0">
                  <a:moveTo>
                    <a:pt x="8009" y="0"/>
                  </a:moveTo>
                  <a:cubicBezTo>
                    <a:pt x="7862" y="0"/>
                    <a:pt x="7719" y="57"/>
                    <a:pt x="7619" y="157"/>
                  </a:cubicBezTo>
                  <a:lnTo>
                    <a:pt x="193" y="7904"/>
                  </a:lnTo>
                  <a:cubicBezTo>
                    <a:pt x="0" y="8129"/>
                    <a:pt x="0" y="8450"/>
                    <a:pt x="225" y="8643"/>
                  </a:cubicBezTo>
                  <a:cubicBezTo>
                    <a:pt x="322" y="8756"/>
                    <a:pt x="459" y="8812"/>
                    <a:pt x="595" y="8812"/>
                  </a:cubicBezTo>
                  <a:cubicBezTo>
                    <a:pt x="732" y="8812"/>
                    <a:pt x="868" y="8756"/>
                    <a:pt x="965" y="8643"/>
                  </a:cubicBezTo>
                  <a:lnTo>
                    <a:pt x="8390" y="896"/>
                  </a:lnTo>
                  <a:cubicBezTo>
                    <a:pt x="8583" y="703"/>
                    <a:pt x="8583" y="350"/>
                    <a:pt x="8390" y="157"/>
                  </a:cubicBezTo>
                  <a:cubicBezTo>
                    <a:pt x="8282" y="49"/>
                    <a:pt x="8144" y="0"/>
                    <a:pt x="8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7"/>
            <p:cNvSpPr/>
            <p:nvPr/>
          </p:nvSpPr>
          <p:spPr>
            <a:xfrm>
              <a:off x="2648350" y="2625650"/>
              <a:ext cx="215400" cy="523975"/>
            </a:xfrm>
            <a:custGeom>
              <a:avLst/>
              <a:gdLst/>
              <a:ahLst/>
              <a:cxnLst/>
              <a:rect l="l" t="t" r="r" b="b"/>
              <a:pathLst>
                <a:path w="8616" h="20959" extrusionOk="0">
                  <a:moveTo>
                    <a:pt x="609" y="1"/>
                  </a:moveTo>
                  <a:cubicBezTo>
                    <a:pt x="547" y="1"/>
                    <a:pt x="483" y="11"/>
                    <a:pt x="419" y="32"/>
                  </a:cubicBezTo>
                  <a:cubicBezTo>
                    <a:pt x="161" y="129"/>
                    <a:pt x="1" y="450"/>
                    <a:pt x="97" y="740"/>
                  </a:cubicBezTo>
                  <a:lnTo>
                    <a:pt x="7522" y="20605"/>
                  </a:lnTo>
                  <a:cubicBezTo>
                    <a:pt x="7598" y="20830"/>
                    <a:pt x="7809" y="20958"/>
                    <a:pt x="8020" y="20958"/>
                  </a:cubicBezTo>
                  <a:cubicBezTo>
                    <a:pt x="8081" y="20958"/>
                    <a:pt x="8141" y="20948"/>
                    <a:pt x="8198" y="20926"/>
                  </a:cubicBezTo>
                  <a:cubicBezTo>
                    <a:pt x="8487" y="20830"/>
                    <a:pt x="8615" y="20509"/>
                    <a:pt x="8519" y="20251"/>
                  </a:cubicBezTo>
                  <a:lnTo>
                    <a:pt x="1126" y="354"/>
                  </a:lnTo>
                  <a:cubicBezTo>
                    <a:pt x="1026" y="129"/>
                    <a:pt x="828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7"/>
            <p:cNvSpPr/>
            <p:nvPr/>
          </p:nvSpPr>
          <p:spPr>
            <a:xfrm>
              <a:off x="2834000" y="2349650"/>
              <a:ext cx="215375" cy="800275"/>
            </a:xfrm>
            <a:custGeom>
              <a:avLst/>
              <a:gdLst/>
              <a:ahLst/>
              <a:cxnLst/>
              <a:rect l="l" t="t" r="r" b="b"/>
              <a:pathLst>
                <a:path w="8615" h="32011" extrusionOk="0">
                  <a:moveTo>
                    <a:pt x="8005" y="1"/>
                  </a:moveTo>
                  <a:cubicBezTo>
                    <a:pt x="7763" y="1"/>
                    <a:pt x="7545" y="154"/>
                    <a:pt x="7490" y="400"/>
                  </a:cubicBezTo>
                  <a:lnTo>
                    <a:pt x="64" y="31356"/>
                  </a:lnTo>
                  <a:cubicBezTo>
                    <a:pt x="0" y="31645"/>
                    <a:pt x="193" y="31934"/>
                    <a:pt x="482" y="31999"/>
                  </a:cubicBezTo>
                  <a:cubicBezTo>
                    <a:pt x="520" y="32007"/>
                    <a:pt x="558" y="32011"/>
                    <a:pt x="595" y="32011"/>
                  </a:cubicBezTo>
                  <a:cubicBezTo>
                    <a:pt x="843" y="32011"/>
                    <a:pt x="1069" y="31832"/>
                    <a:pt x="1125" y="31581"/>
                  </a:cubicBezTo>
                  <a:lnTo>
                    <a:pt x="8518" y="658"/>
                  </a:lnTo>
                  <a:cubicBezTo>
                    <a:pt x="8615" y="368"/>
                    <a:pt x="8422" y="79"/>
                    <a:pt x="8133" y="15"/>
                  </a:cubicBezTo>
                  <a:cubicBezTo>
                    <a:pt x="8090" y="5"/>
                    <a:pt x="8047" y="1"/>
                    <a:pt x="8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7"/>
            <p:cNvSpPr/>
            <p:nvPr/>
          </p:nvSpPr>
          <p:spPr>
            <a:xfrm>
              <a:off x="3018825" y="2072975"/>
              <a:ext cx="216200" cy="303350"/>
            </a:xfrm>
            <a:custGeom>
              <a:avLst/>
              <a:gdLst/>
              <a:ahLst/>
              <a:cxnLst/>
              <a:rect l="l" t="t" r="r" b="b"/>
              <a:pathLst>
                <a:path w="8648" h="12134" extrusionOk="0">
                  <a:moveTo>
                    <a:pt x="8042" y="1"/>
                  </a:moveTo>
                  <a:cubicBezTo>
                    <a:pt x="7867" y="1"/>
                    <a:pt x="7688" y="86"/>
                    <a:pt x="7586" y="249"/>
                  </a:cubicBezTo>
                  <a:lnTo>
                    <a:pt x="161" y="11307"/>
                  </a:lnTo>
                  <a:cubicBezTo>
                    <a:pt x="0" y="11532"/>
                    <a:pt x="65" y="11885"/>
                    <a:pt x="322" y="12046"/>
                  </a:cubicBezTo>
                  <a:cubicBezTo>
                    <a:pt x="416" y="12105"/>
                    <a:pt x="519" y="12134"/>
                    <a:pt x="619" y="12134"/>
                  </a:cubicBezTo>
                  <a:cubicBezTo>
                    <a:pt x="793" y="12134"/>
                    <a:pt x="959" y="12048"/>
                    <a:pt x="1061" y="11885"/>
                  </a:cubicBezTo>
                  <a:lnTo>
                    <a:pt x="8486" y="860"/>
                  </a:lnTo>
                  <a:cubicBezTo>
                    <a:pt x="8647" y="603"/>
                    <a:pt x="8583" y="281"/>
                    <a:pt x="8326" y="88"/>
                  </a:cubicBezTo>
                  <a:cubicBezTo>
                    <a:pt x="8243" y="29"/>
                    <a:pt x="8143" y="1"/>
                    <a:pt x="8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7"/>
            <p:cNvSpPr/>
            <p:nvPr/>
          </p:nvSpPr>
          <p:spPr>
            <a:xfrm>
              <a:off x="3205250" y="2073275"/>
              <a:ext cx="213800" cy="1270100"/>
            </a:xfrm>
            <a:custGeom>
              <a:avLst/>
              <a:gdLst/>
              <a:ahLst/>
              <a:cxnLst/>
              <a:rect l="l" t="t" r="r" b="b"/>
              <a:pathLst>
                <a:path w="8552" h="50804" extrusionOk="0">
                  <a:moveTo>
                    <a:pt x="592" y="1"/>
                  </a:moveTo>
                  <a:cubicBezTo>
                    <a:pt x="557" y="1"/>
                    <a:pt x="520" y="5"/>
                    <a:pt x="483" y="12"/>
                  </a:cubicBezTo>
                  <a:cubicBezTo>
                    <a:pt x="194" y="44"/>
                    <a:pt x="1" y="333"/>
                    <a:pt x="33" y="623"/>
                  </a:cubicBezTo>
                  <a:lnTo>
                    <a:pt x="7458" y="50350"/>
                  </a:lnTo>
                  <a:cubicBezTo>
                    <a:pt x="7488" y="50619"/>
                    <a:pt x="7739" y="50804"/>
                    <a:pt x="8006" y="50804"/>
                  </a:cubicBezTo>
                  <a:cubicBezTo>
                    <a:pt x="8027" y="50804"/>
                    <a:pt x="8048" y="50803"/>
                    <a:pt x="8069" y="50800"/>
                  </a:cubicBezTo>
                  <a:cubicBezTo>
                    <a:pt x="8358" y="50736"/>
                    <a:pt x="8551" y="50479"/>
                    <a:pt x="8519" y="50190"/>
                  </a:cubicBezTo>
                  <a:lnTo>
                    <a:pt x="1094" y="462"/>
                  </a:lnTo>
                  <a:cubicBezTo>
                    <a:pt x="1065" y="206"/>
                    <a:pt x="861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7"/>
            <p:cNvSpPr/>
            <p:nvPr/>
          </p:nvSpPr>
          <p:spPr>
            <a:xfrm>
              <a:off x="3390100" y="3233525"/>
              <a:ext cx="215375" cy="109425"/>
            </a:xfrm>
            <a:custGeom>
              <a:avLst/>
              <a:gdLst/>
              <a:ahLst/>
              <a:cxnLst/>
              <a:rect l="l" t="t" r="r" b="b"/>
              <a:pathLst>
                <a:path w="8615" h="4377" extrusionOk="0">
                  <a:moveTo>
                    <a:pt x="8014" y="0"/>
                  </a:moveTo>
                  <a:cubicBezTo>
                    <a:pt x="7936" y="0"/>
                    <a:pt x="7857" y="16"/>
                    <a:pt x="7779" y="51"/>
                  </a:cubicBezTo>
                  <a:lnTo>
                    <a:pt x="386" y="3362"/>
                  </a:lnTo>
                  <a:cubicBezTo>
                    <a:pt x="96" y="3490"/>
                    <a:pt x="0" y="3812"/>
                    <a:pt x="96" y="4069"/>
                  </a:cubicBezTo>
                  <a:cubicBezTo>
                    <a:pt x="191" y="4257"/>
                    <a:pt x="388" y="4377"/>
                    <a:pt x="588" y="4377"/>
                  </a:cubicBezTo>
                  <a:cubicBezTo>
                    <a:pt x="661" y="4377"/>
                    <a:pt x="735" y="4361"/>
                    <a:pt x="804" y="4326"/>
                  </a:cubicBezTo>
                  <a:lnTo>
                    <a:pt x="8229" y="1015"/>
                  </a:lnTo>
                  <a:cubicBezTo>
                    <a:pt x="8486" y="887"/>
                    <a:pt x="8615" y="597"/>
                    <a:pt x="8486" y="308"/>
                  </a:cubicBezTo>
                  <a:cubicBezTo>
                    <a:pt x="8416" y="120"/>
                    <a:pt x="8224" y="0"/>
                    <a:pt x="8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7"/>
            <p:cNvSpPr/>
            <p:nvPr/>
          </p:nvSpPr>
          <p:spPr>
            <a:xfrm>
              <a:off x="3575725" y="3205775"/>
              <a:ext cx="214575" cy="54250"/>
            </a:xfrm>
            <a:custGeom>
              <a:avLst/>
              <a:gdLst/>
              <a:ahLst/>
              <a:cxnLst/>
              <a:rect l="l" t="t" r="r" b="b"/>
              <a:pathLst>
                <a:path w="8583" h="2170" extrusionOk="0">
                  <a:moveTo>
                    <a:pt x="7971" y="0"/>
                  </a:moveTo>
                  <a:cubicBezTo>
                    <a:pt x="7950" y="0"/>
                    <a:pt x="7929" y="1"/>
                    <a:pt x="7908" y="4"/>
                  </a:cubicBezTo>
                  <a:lnTo>
                    <a:pt x="515" y="1129"/>
                  </a:lnTo>
                  <a:cubicBezTo>
                    <a:pt x="225" y="1161"/>
                    <a:pt x="0" y="1418"/>
                    <a:pt x="65" y="1707"/>
                  </a:cubicBezTo>
                  <a:cubicBezTo>
                    <a:pt x="93" y="1987"/>
                    <a:pt x="291" y="2170"/>
                    <a:pt x="554" y="2170"/>
                  </a:cubicBezTo>
                  <a:cubicBezTo>
                    <a:pt x="593" y="2170"/>
                    <a:pt x="634" y="2166"/>
                    <a:pt x="675" y="2157"/>
                  </a:cubicBezTo>
                  <a:lnTo>
                    <a:pt x="8069" y="1064"/>
                  </a:lnTo>
                  <a:cubicBezTo>
                    <a:pt x="8358" y="1032"/>
                    <a:pt x="8583" y="743"/>
                    <a:pt x="8519" y="454"/>
                  </a:cubicBezTo>
                  <a:cubicBezTo>
                    <a:pt x="8489" y="185"/>
                    <a:pt x="8238" y="0"/>
                    <a:pt x="7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7"/>
            <p:cNvSpPr/>
            <p:nvPr/>
          </p:nvSpPr>
          <p:spPr>
            <a:xfrm>
              <a:off x="3760550" y="3122975"/>
              <a:ext cx="215400" cy="109875"/>
            </a:xfrm>
            <a:custGeom>
              <a:avLst/>
              <a:gdLst/>
              <a:ahLst/>
              <a:cxnLst/>
              <a:rect l="l" t="t" r="r" b="b"/>
              <a:pathLst>
                <a:path w="8616" h="4395" extrusionOk="0">
                  <a:moveTo>
                    <a:pt x="8013" y="1"/>
                  </a:moveTo>
                  <a:cubicBezTo>
                    <a:pt x="7944" y="1"/>
                    <a:pt x="7876" y="13"/>
                    <a:pt x="7812" y="37"/>
                  </a:cubicBezTo>
                  <a:lnTo>
                    <a:pt x="386" y="3348"/>
                  </a:lnTo>
                  <a:cubicBezTo>
                    <a:pt x="129" y="3476"/>
                    <a:pt x="1" y="3798"/>
                    <a:pt x="129" y="4055"/>
                  </a:cubicBezTo>
                  <a:cubicBezTo>
                    <a:pt x="200" y="4268"/>
                    <a:pt x="394" y="4394"/>
                    <a:pt x="606" y="4394"/>
                  </a:cubicBezTo>
                  <a:cubicBezTo>
                    <a:pt x="682" y="4394"/>
                    <a:pt x="760" y="4378"/>
                    <a:pt x="836" y="4344"/>
                  </a:cubicBezTo>
                  <a:lnTo>
                    <a:pt x="8230" y="1033"/>
                  </a:lnTo>
                  <a:cubicBezTo>
                    <a:pt x="8519" y="905"/>
                    <a:pt x="8615" y="583"/>
                    <a:pt x="8519" y="326"/>
                  </a:cubicBezTo>
                  <a:cubicBezTo>
                    <a:pt x="8422" y="109"/>
                    <a:pt x="8218" y="1"/>
                    <a:pt x="8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7"/>
            <p:cNvSpPr/>
            <p:nvPr/>
          </p:nvSpPr>
          <p:spPr>
            <a:xfrm>
              <a:off x="3945375" y="3012600"/>
              <a:ext cx="216200" cy="137375"/>
            </a:xfrm>
            <a:custGeom>
              <a:avLst/>
              <a:gdLst/>
              <a:ahLst/>
              <a:cxnLst/>
              <a:rect l="l" t="t" r="r" b="b"/>
              <a:pathLst>
                <a:path w="8648" h="5495" extrusionOk="0">
                  <a:moveTo>
                    <a:pt x="8032" y="0"/>
                  </a:moveTo>
                  <a:cubicBezTo>
                    <a:pt x="7935" y="0"/>
                    <a:pt x="7836" y="25"/>
                    <a:pt x="7748" y="80"/>
                  </a:cubicBezTo>
                  <a:lnTo>
                    <a:pt x="354" y="4484"/>
                  </a:lnTo>
                  <a:cubicBezTo>
                    <a:pt x="97" y="4645"/>
                    <a:pt x="1" y="4966"/>
                    <a:pt x="162" y="5223"/>
                  </a:cubicBezTo>
                  <a:cubicBezTo>
                    <a:pt x="269" y="5395"/>
                    <a:pt x="447" y="5495"/>
                    <a:pt x="631" y="5495"/>
                  </a:cubicBezTo>
                  <a:cubicBezTo>
                    <a:pt x="722" y="5495"/>
                    <a:pt x="815" y="5470"/>
                    <a:pt x="901" y="5416"/>
                  </a:cubicBezTo>
                  <a:lnTo>
                    <a:pt x="8326" y="980"/>
                  </a:lnTo>
                  <a:cubicBezTo>
                    <a:pt x="8551" y="852"/>
                    <a:pt x="8648" y="498"/>
                    <a:pt x="8487" y="241"/>
                  </a:cubicBezTo>
                  <a:cubicBezTo>
                    <a:pt x="8402" y="93"/>
                    <a:pt x="8220" y="0"/>
                    <a:pt x="80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7"/>
            <p:cNvSpPr/>
            <p:nvPr/>
          </p:nvSpPr>
          <p:spPr>
            <a:xfrm>
              <a:off x="4131025" y="3012275"/>
              <a:ext cx="215375" cy="82250"/>
            </a:xfrm>
            <a:custGeom>
              <a:avLst/>
              <a:gdLst/>
              <a:ahLst/>
              <a:cxnLst/>
              <a:rect l="l" t="t" r="r" b="b"/>
              <a:pathLst>
                <a:path w="8615" h="3290" extrusionOk="0">
                  <a:moveTo>
                    <a:pt x="602" y="1"/>
                  </a:moveTo>
                  <a:cubicBezTo>
                    <a:pt x="376" y="1"/>
                    <a:pt x="174" y="150"/>
                    <a:pt x="97" y="383"/>
                  </a:cubicBezTo>
                  <a:cubicBezTo>
                    <a:pt x="0" y="672"/>
                    <a:pt x="161" y="961"/>
                    <a:pt x="450" y="1058"/>
                  </a:cubicBezTo>
                  <a:lnTo>
                    <a:pt x="7876" y="3276"/>
                  </a:lnTo>
                  <a:cubicBezTo>
                    <a:pt x="7919" y="3285"/>
                    <a:pt x="7962" y="3290"/>
                    <a:pt x="8004" y="3290"/>
                  </a:cubicBezTo>
                  <a:cubicBezTo>
                    <a:pt x="8247" y="3290"/>
                    <a:pt x="8469" y="3141"/>
                    <a:pt x="8551" y="2922"/>
                  </a:cubicBezTo>
                  <a:cubicBezTo>
                    <a:pt x="8615" y="2633"/>
                    <a:pt x="8454" y="2311"/>
                    <a:pt x="8165" y="2247"/>
                  </a:cubicBezTo>
                  <a:lnTo>
                    <a:pt x="772" y="29"/>
                  </a:lnTo>
                  <a:cubicBezTo>
                    <a:pt x="715" y="10"/>
                    <a:pt x="658" y="1"/>
                    <a:pt x="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7"/>
            <p:cNvSpPr/>
            <p:nvPr/>
          </p:nvSpPr>
          <p:spPr>
            <a:xfrm>
              <a:off x="4316650" y="3067625"/>
              <a:ext cx="215400" cy="137450"/>
            </a:xfrm>
            <a:custGeom>
              <a:avLst/>
              <a:gdLst/>
              <a:ahLst/>
              <a:cxnLst/>
              <a:rect l="l" t="t" r="r" b="b"/>
              <a:pathLst>
                <a:path w="8616" h="5498" extrusionOk="0">
                  <a:moveTo>
                    <a:pt x="598" y="1"/>
                  </a:moveTo>
                  <a:cubicBezTo>
                    <a:pt x="415" y="1"/>
                    <a:pt x="236" y="87"/>
                    <a:pt x="129" y="258"/>
                  </a:cubicBezTo>
                  <a:cubicBezTo>
                    <a:pt x="1" y="515"/>
                    <a:pt x="65" y="837"/>
                    <a:pt x="322" y="997"/>
                  </a:cubicBezTo>
                  <a:lnTo>
                    <a:pt x="7747" y="5433"/>
                  </a:lnTo>
                  <a:cubicBezTo>
                    <a:pt x="7833" y="5476"/>
                    <a:pt x="7926" y="5498"/>
                    <a:pt x="8018" y="5498"/>
                  </a:cubicBezTo>
                  <a:cubicBezTo>
                    <a:pt x="8201" y="5498"/>
                    <a:pt x="8380" y="5412"/>
                    <a:pt x="8487" y="5240"/>
                  </a:cubicBezTo>
                  <a:cubicBezTo>
                    <a:pt x="8615" y="4983"/>
                    <a:pt x="8551" y="4662"/>
                    <a:pt x="8294" y="4501"/>
                  </a:cubicBezTo>
                  <a:lnTo>
                    <a:pt x="868" y="65"/>
                  </a:lnTo>
                  <a:cubicBezTo>
                    <a:pt x="783" y="22"/>
                    <a:pt x="690" y="1"/>
                    <a:pt x="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7"/>
            <p:cNvSpPr/>
            <p:nvPr/>
          </p:nvSpPr>
          <p:spPr>
            <a:xfrm>
              <a:off x="4502275" y="2598425"/>
              <a:ext cx="215400" cy="606550"/>
            </a:xfrm>
            <a:custGeom>
              <a:avLst/>
              <a:gdLst/>
              <a:ahLst/>
              <a:cxnLst/>
              <a:rect l="l" t="t" r="r" b="b"/>
              <a:pathLst>
                <a:path w="8616" h="24262" extrusionOk="0">
                  <a:moveTo>
                    <a:pt x="7994" y="0"/>
                  </a:moveTo>
                  <a:cubicBezTo>
                    <a:pt x="7768" y="0"/>
                    <a:pt x="7568" y="144"/>
                    <a:pt x="7491" y="350"/>
                  </a:cubicBezTo>
                  <a:lnTo>
                    <a:pt x="65" y="23558"/>
                  </a:lnTo>
                  <a:cubicBezTo>
                    <a:pt x="1" y="23848"/>
                    <a:pt x="130" y="24137"/>
                    <a:pt x="419" y="24233"/>
                  </a:cubicBezTo>
                  <a:cubicBezTo>
                    <a:pt x="476" y="24252"/>
                    <a:pt x="533" y="24261"/>
                    <a:pt x="589" y="24261"/>
                  </a:cubicBezTo>
                  <a:cubicBezTo>
                    <a:pt x="815" y="24261"/>
                    <a:pt x="1016" y="24112"/>
                    <a:pt x="1094" y="23880"/>
                  </a:cubicBezTo>
                  <a:lnTo>
                    <a:pt x="8519" y="671"/>
                  </a:lnTo>
                  <a:cubicBezTo>
                    <a:pt x="8616" y="414"/>
                    <a:pt x="8455" y="93"/>
                    <a:pt x="8166" y="29"/>
                  </a:cubicBezTo>
                  <a:cubicBezTo>
                    <a:pt x="8108" y="9"/>
                    <a:pt x="8050" y="0"/>
                    <a:pt x="7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7"/>
            <p:cNvSpPr/>
            <p:nvPr/>
          </p:nvSpPr>
          <p:spPr>
            <a:xfrm>
              <a:off x="4687125" y="2515100"/>
              <a:ext cx="215375" cy="109875"/>
            </a:xfrm>
            <a:custGeom>
              <a:avLst/>
              <a:gdLst/>
              <a:ahLst/>
              <a:cxnLst/>
              <a:rect l="l" t="t" r="r" b="b"/>
              <a:pathLst>
                <a:path w="8615" h="4395" extrusionOk="0">
                  <a:moveTo>
                    <a:pt x="8027" y="0"/>
                  </a:moveTo>
                  <a:cubicBezTo>
                    <a:pt x="7954" y="0"/>
                    <a:pt x="7880" y="16"/>
                    <a:pt x="7811" y="51"/>
                  </a:cubicBezTo>
                  <a:lnTo>
                    <a:pt x="386" y="3362"/>
                  </a:lnTo>
                  <a:cubicBezTo>
                    <a:pt x="129" y="3490"/>
                    <a:pt x="0" y="3812"/>
                    <a:pt x="129" y="4069"/>
                  </a:cubicBezTo>
                  <a:cubicBezTo>
                    <a:pt x="201" y="4286"/>
                    <a:pt x="400" y="4394"/>
                    <a:pt x="617" y="4394"/>
                  </a:cubicBezTo>
                  <a:cubicBezTo>
                    <a:pt x="689" y="4394"/>
                    <a:pt x="764" y="4382"/>
                    <a:pt x="836" y="4358"/>
                  </a:cubicBezTo>
                  <a:lnTo>
                    <a:pt x="8229" y="1015"/>
                  </a:lnTo>
                  <a:cubicBezTo>
                    <a:pt x="8518" y="919"/>
                    <a:pt x="8615" y="597"/>
                    <a:pt x="8518" y="308"/>
                  </a:cubicBezTo>
                  <a:cubicBezTo>
                    <a:pt x="8424" y="120"/>
                    <a:pt x="8227" y="0"/>
                    <a:pt x="8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7"/>
            <p:cNvSpPr/>
            <p:nvPr/>
          </p:nvSpPr>
          <p:spPr>
            <a:xfrm>
              <a:off x="4871950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8034" y="1"/>
                  </a:moveTo>
                  <a:cubicBezTo>
                    <a:pt x="7944" y="1"/>
                    <a:pt x="7854" y="22"/>
                    <a:pt x="7779" y="65"/>
                  </a:cubicBezTo>
                  <a:lnTo>
                    <a:pt x="354" y="4501"/>
                  </a:lnTo>
                  <a:cubicBezTo>
                    <a:pt x="97" y="4662"/>
                    <a:pt x="0" y="4983"/>
                    <a:pt x="161" y="5240"/>
                  </a:cubicBezTo>
                  <a:cubicBezTo>
                    <a:pt x="268" y="5412"/>
                    <a:pt x="447" y="5497"/>
                    <a:pt x="630" y="5497"/>
                  </a:cubicBezTo>
                  <a:cubicBezTo>
                    <a:pt x="722" y="5497"/>
                    <a:pt x="815" y="5476"/>
                    <a:pt x="900" y="5433"/>
                  </a:cubicBezTo>
                  <a:lnTo>
                    <a:pt x="8326" y="997"/>
                  </a:lnTo>
                  <a:cubicBezTo>
                    <a:pt x="8583" y="836"/>
                    <a:pt x="8647" y="515"/>
                    <a:pt x="8487" y="258"/>
                  </a:cubicBezTo>
                  <a:cubicBezTo>
                    <a:pt x="8401" y="86"/>
                    <a:pt x="8215" y="1"/>
                    <a:pt x="8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7"/>
            <p:cNvSpPr/>
            <p:nvPr/>
          </p:nvSpPr>
          <p:spPr>
            <a:xfrm>
              <a:off x="5057575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623" y="1"/>
                  </a:moveTo>
                  <a:cubicBezTo>
                    <a:pt x="433" y="1"/>
                    <a:pt x="247" y="86"/>
                    <a:pt x="162" y="258"/>
                  </a:cubicBezTo>
                  <a:cubicBezTo>
                    <a:pt x="1" y="515"/>
                    <a:pt x="97" y="836"/>
                    <a:pt x="354" y="997"/>
                  </a:cubicBezTo>
                  <a:lnTo>
                    <a:pt x="7748" y="5433"/>
                  </a:lnTo>
                  <a:cubicBezTo>
                    <a:pt x="7833" y="5476"/>
                    <a:pt x="7926" y="5497"/>
                    <a:pt x="8018" y="5497"/>
                  </a:cubicBezTo>
                  <a:cubicBezTo>
                    <a:pt x="8201" y="5497"/>
                    <a:pt x="8380" y="5412"/>
                    <a:pt x="8487" y="5240"/>
                  </a:cubicBezTo>
                  <a:cubicBezTo>
                    <a:pt x="8648" y="4983"/>
                    <a:pt x="8551" y="4662"/>
                    <a:pt x="8294" y="4501"/>
                  </a:cubicBezTo>
                  <a:lnTo>
                    <a:pt x="901" y="65"/>
                  </a:lnTo>
                  <a:cubicBezTo>
                    <a:pt x="815" y="22"/>
                    <a:pt x="719" y="1"/>
                    <a:pt x="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7"/>
            <p:cNvSpPr/>
            <p:nvPr/>
          </p:nvSpPr>
          <p:spPr>
            <a:xfrm>
              <a:off x="5243225" y="2515200"/>
              <a:ext cx="215375" cy="137350"/>
            </a:xfrm>
            <a:custGeom>
              <a:avLst/>
              <a:gdLst/>
              <a:ahLst/>
              <a:cxnLst/>
              <a:rect l="l" t="t" r="r" b="b"/>
              <a:pathLst>
                <a:path w="8615" h="5494" extrusionOk="0">
                  <a:moveTo>
                    <a:pt x="598" y="0"/>
                  </a:moveTo>
                  <a:cubicBezTo>
                    <a:pt x="414" y="0"/>
                    <a:pt x="236" y="100"/>
                    <a:pt x="129" y="272"/>
                  </a:cubicBezTo>
                  <a:cubicBezTo>
                    <a:pt x="0" y="529"/>
                    <a:pt x="64" y="850"/>
                    <a:pt x="322" y="1011"/>
                  </a:cubicBezTo>
                  <a:lnTo>
                    <a:pt x="7747" y="5415"/>
                  </a:lnTo>
                  <a:cubicBezTo>
                    <a:pt x="7833" y="5468"/>
                    <a:pt x="7926" y="5493"/>
                    <a:pt x="8017" y="5493"/>
                  </a:cubicBezTo>
                  <a:cubicBezTo>
                    <a:pt x="8201" y="5493"/>
                    <a:pt x="8379" y="5393"/>
                    <a:pt x="8486" y="5222"/>
                  </a:cubicBezTo>
                  <a:cubicBezTo>
                    <a:pt x="8615" y="4965"/>
                    <a:pt x="8551" y="4643"/>
                    <a:pt x="8293" y="4483"/>
                  </a:cubicBezTo>
                  <a:lnTo>
                    <a:pt x="868" y="79"/>
                  </a:lnTo>
                  <a:cubicBezTo>
                    <a:pt x="782" y="25"/>
                    <a:pt x="689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7"/>
            <p:cNvSpPr/>
            <p:nvPr/>
          </p:nvSpPr>
          <p:spPr>
            <a:xfrm>
              <a:off x="2074575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8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8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7"/>
            <p:cNvSpPr/>
            <p:nvPr/>
          </p:nvSpPr>
          <p:spPr>
            <a:xfrm>
              <a:off x="2068150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5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7"/>
            <p:cNvSpPr/>
            <p:nvPr/>
          </p:nvSpPr>
          <p:spPr>
            <a:xfrm>
              <a:off x="2260200" y="232992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57"/>
                    <a:pt x="579" y="2636"/>
                    <a:pt x="1319" y="2636"/>
                  </a:cubicBezTo>
                  <a:cubicBezTo>
                    <a:pt x="2026" y="2636"/>
                    <a:pt x="2637" y="2057"/>
                    <a:pt x="2637" y="1318"/>
                  </a:cubicBezTo>
                  <a:cubicBezTo>
                    <a:pt x="2637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7"/>
            <p:cNvSpPr/>
            <p:nvPr/>
          </p:nvSpPr>
          <p:spPr>
            <a:xfrm>
              <a:off x="2253775" y="232347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04" y="997"/>
                    <a:pt x="2604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15" y="2155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7"/>
            <p:cNvSpPr/>
            <p:nvPr/>
          </p:nvSpPr>
          <p:spPr>
            <a:xfrm>
              <a:off x="2445850" y="2800025"/>
              <a:ext cx="65100" cy="65125"/>
            </a:xfrm>
            <a:custGeom>
              <a:avLst/>
              <a:gdLst/>
              <a:ahLst/>
              <a:cxnLst/>
              <a:rect l="l" t="t" r="r" b="b"/>
              <a:pathLst>
                <a:path w="2604" h="2605" extrusionOk="0">
                  <a:moveTo>
                    <a:pt x="1286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286" y="2604"/>
                  </a:cubicBezTo>
                  <a:cubicBezTo>
                    <a:pt x="2025" y="2604"/>
                    <a:pt x="2604" y="2026"/>
                    <a:pt x="2604" y="1286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7"/>
            <p:cNvSpPr/>
            <p:nvPr/>
          </p:nvSpPr>
          <p:spPr>
            <a:xfrm>
              <a:off x="2438600" y="2792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5"/>
                  </a:cubicBezTo>
                  <a:cubicBezTo>
                    <a:pt x="2637" y="2154"/>
                    <a:pt x="2155" y="2636"/>
                    <a:pt x="1576" y="2636"/>
                  </a:cubicBezTo>
                  <a:cubicBezTo>
                    <a:pt x="997" y="2636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8"/>
                    <a:pt x="1" y="1575"/>
                  </a:cubicBezTo>
                  <a:cubicBezTo>
                    <a:pt x="1" y="2475"/>
                    <a:pt x="708" y="3151"/>
                    <a:pt x="1576" y="3151"/>
                  </a:cubicBezTo>
                  <a:cubicBezTo>
                    <a:pt x="2476" y="3151"/>
                    <a:pt x="3151" y="2475"/>
                    <a:pt x="3151" y="1575"/>
                  </a:cubicBezTo>
                  <a:cubicBezTo>
                    <a:pt x="3151" y="708"/>
                    <a:pt x="2476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7"/>
            <p:cNvSpPr/>
            <p:nvPr/>
          </p:nvSpPr>
          <p:spPr>
            <a:xfrm>
              <a:off x="2630675" y="2606350"/>
              <a:ext cx="65925" cy="65925"/>
            </a:xfrm>
            <a:custGeom>
              <a:avLst/>
              <a:gdLst/>
              <a:ahLst/>
              <a:cxnLst/>
              <a:rect l="l" t="t" r="r" b="b"/>
              <a:pathLst>
                <a:path w="2637" h="2637" extrusionOk="0">
                  <a:moveTo>
                    <a:pt x="1318" y="1"/>
                  </a:moveTo>
                  <a:cubicBezTo>
                    <a:pt x="611" y="1"/>
                    <a:pt x="0" y="579"/>
                    <a:pt x="0" y="1319"/>
                  </a:cubicBezTo>
                  <a:cubicBezTo>
                    <a:pt x="0" y="2026"/>
                    <a:pt x="611" y="2637"/>
                    <a:pt x="1318" y="2637"/>
                  </a:cubicBezTo>
                  <a:cubicBezTo>
                    <a:pt x="2058" y="2637"/>
                    <a:pt x="2636" y="2026"/>
                    <a:pt x="2636" y="1319"/>
                  </a:cubicBezTo>
                  <a:cubicBezTo>
                    <a:pt x="2636" y="579"/>
                    <a:pt x="2058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7"/>
            <p:cNvSpPr/>
            <p:nvPr/>
          </p:nvSpPr>
          <p:spPr>
            <a:xfrm>
              <a:off x="26242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04" y="997"/>
                    <a:pt x="2604" y="1576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7"/>
            <p:cNvSpPr/>
            <p:nvPr/>
          </p:nvSpPr>
          <p:spPr>
            <a:xfrm>
              <a:off x="28163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319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7"/>
            <p:cNvSpPr/>
            <p:nvPr/>
          </p:nvSpPr>
          <p:spPr>
            <a:xfrm>
              <a:off x="28098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04" y="1030"/>
                    <a:pt x="2604" y="1608"/>
                  </a:cubicBezTo>
                  <a:cubicBezTo>
                    <a:pt x="2604" y="2155"/>
                    <a:pt x="2154" y="2637"/>
                    <a:pt x="1576" y="2637"/>
                  </a:cubicBezTo>
                  <a:cubicBezTo>
                    <a:pt x="997" y="2637"/>
                    <a:pt x="515" y="2155"/>
                    <a:pt x="515" y="1608"/>
                  </a:cubicBezTo>
                  <a:cubicBezTo>
                    <a:pt x="515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4" y="3183"/>
                    <a:pt x="3151" y="2476"/>
                    <a:pt x="3151" y="1608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7"/>
            <p:cNvSpPr/>
            <p:nvPr/>
          </p:nvSpPr>
          <p:spPr>
            <a:xfrm>
              <a:off x="3001150" y="2329925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7"/>
            <p:cNvSpPr/>
            <p:nvPr/>
          </p:nvSpPr>
          <p:spPr>
            <a:xfrm>
              <a:off x="2994700" y="2323475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7"/>
            <p:cNvSpPr/>
            <p:nvPr/>
          </p:nvSpPr>
          <p:spPr>
            <a:xfrm>
              <a:off x="3186775" y="2054275"/>
              <a:ext cx="65925" cy="65125"/>
            </a:xfrm>
            <a:custGeom>
              <a:avLst/>
              <a:gdLst/>
              <a:ahLst/>
              <a:cxnLst/>
              <a:rect l="l" t="t" r="r" b="b"/>
              <a:pathLst>
                <a:path w="2637" h="2605" extrusionOk="0">
                  <a:moveTo>
                    <a:pt x="1318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318" y="2604"/>
                  </a:cubicBezTo>
                  <a:cubicBezTo>
                    <a:pt x="2026" y="2604"/>
                    <a:pt x="2636" y="2026"/>
                    <a:pt x="2636" y="1286"/>
                  </a:cubicBezTo>
                  <a:cubicBezTo>
                    <a:pt x="2636" y="579"/>
                    <a:pt x="2026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7"/>
            <p:cNvSpPr/>
            <p:nvPr/>
          </p:nvSpPr>
          <p:spPr>
            <a:xfrm>
              <a:off x="3180350" y="20470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47"/>
                  </a:moveTo>
                  <a:cubicBezTo>
                    <a:pt x="2154" y="547"/>
                    <a:pt x="2604" y="997"/>
                    <a:pt x="2604" y="1575"/>
                  </a:cubicBezTo>
                  <a:cubicBezTo>
                    <a:pt x="2604" y="2154"/>
                    <a:pt x="2154" y="2636"/>
                    <a:pt x="1575" y="2636"/>
                  </a:cubicBezTo>
                  <a:cubicBezTo>
                    <a:pt x="997" y="2636"/>
                    <a:pt x="515" y="2154"/>
                    <a:pt x="515" y="1575"/>
                  </a:cubicBezTo>
                  <a:cubicBezTo>
                    <a:pt x="515" y="997"/>
                    <a:pt x="997" y="547"/>
                    <a:pt x="1575" y="547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7"/>
            <p:cNvSpPr/>
            <p:nvPr/>
          </p:nvSpPr>
          <p:spPr>
            <a:xfrm>
              <a:off x="3372400" y="32966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7" y="1"/>
                  </a:moveTo>
                  <a:cubicBezTo>
                    <a:pt x="579" y="1"/>
                    <a:pt x="1" y="612"/>
                    <a:pt x="1" y="1319"/>
                  </a:cubicBezTo>
                  <a:cubicBezTo>
                    <a:pt x="1" y="2058"/>
                    <a:pt x="579" y="2637"/>
                    <a:pt x="1287" y="2637"/>
                  </a:cubicBezTo>
                  <a:cubicBezTo>
                    <a:pt x="2026" y="2637"/>
                    <a:pt x="2605" y="2058"/>
                    <a:pt x="2605" y="1319"/>
                  </a:cubicBezTo>
                  <a:cubicBezTo>
                    <a:pt x="2605" y="612"/>
                    <a:pt x="2026" y="1"/>
                    <a:pt x="1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7"/>
            <p:cNvSpPr/>
            <p:nvPr/>
          </p:nvSpPr>
          <p:spPr>
            <a:xfrm>
              <a:off x="3365175" y="32902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1029" y="2637"/>
                    <a:pt x="547" y="2155"/>
                    <a:pt x="547" y="1576"/>
                  </a:cubicBezTo>
                  <a:cubicBezTo>
                    <a:pt x="547" y="997"/>
                    <a:pt x="1029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76" y="3151"/>
                    <a:pt x="3183" y="2444"/>
                    <a:pt x="3183" y="1576"/>
                  </a:cubicBezTo>
                  <a:cubicBezTo>
                    <a:pt x="3183" y="708"/>
                    <a:pt x="2476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7"/>
            <p:cNvSpPr/>
            <p:nvPr/>
          </p:nvSpPr>
          <p:spPr>
            <a:xfrm>
              <a:off x="3557250" y="3213900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7"/>
            <p:cNvSpPr/>
            <p:nvPr/>
          </p:nvSpPr>
          <p:spPr>
            <a:xfrm>
              <a:off x="3550800" y="3207450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7"/>
            <p:cNvSpPr/>
            <p:nvPr/>
          </p:nvSpPr>
          <p:spPr>
            <a:xfrm>
              <a:off x="3742875" y="31865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04"/>
                    <a:pt x="1318" y="2604"/>
                  </a:cubicBezTo>
                  <a:cubicBezTo>
                    <a:pt x="2026" y="2604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7"/>
            <p:cNvSpPr/>
            <p:nvPr/>
          </p:nvSpPr>
          <p:spPr>
            <a:xfrm>
              <a:off x="3736450" y="31801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54" y="514"/>
                    <a:pt x="2604" y="997"/>
                    <a:pt x="2604" y="1575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7"/>
            <p:cNvSpPr/>
            <p:nvPr/>
          </p:nvSpPr>
          <p:spPr>
            <a:xfrm>
              <a:off x="39285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7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287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7"/>
            <p:cNvSpPr/>
            <p:nvPr/>
          </p:nvSpPr>
          <p:spPr>
            <a:xfrm>
              <a:off x="39212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36" y="1030"/>
                    <a:pt x="2636" y="1608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608"/>
                  </a:cubicBezTo>
                  <a:cubicBezTo>
                    <a:pt x="547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3" y="3183"/>
                    <a:pt x="3151" y="2476"/>
                    <a:pt x="3151" y="1608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7"/>
            <p:cNvSpPr/>
            <p:nvPr/>
          </p:nvSpPr>
          <p:spPr>
            <a:xfrm>
              <a:off x="4113350" y="2992900"/>
              <a:ext cx="65900" cy="65925"/>
            </a:xfrm>
            <a:custGeom>
              <a:avLst/>
              <a:gdLst/>
              <a:ahLst/>
              <a:cxnLst/>
              <a:rect l="l" t="t" r="r" b="b"/>
              <a:pathLst>
                <a:path w="2636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58"/>
                    <a:pt x="579" y="2636"/>
                    <a:pt x="1318" y="2636"/>
                  </a:cubicBezTo>
                  <a:cubicBezTo>
                    <a:pt x="2025" y="2636"/>
                    <a:pt x="2636" y="2058"/>
                    <a:pt x="2636" y="1318"/>
                  </a:cubicBezTo>
                  <a:cubicBezTo>
                    <a:pt x="2636" y="579"/>
                    <a:pt x="2025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7"/>
            <p:cNvSpPr/>
            <p:nvPr/>
          </p:nvSpPr>
          <p:spPr>
            <a:xfrm>
              <a:off x="4106900" y="2986475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5"/>
                  </a:cubicBezTo>
                  <a:cubicBezTo>
                    <a:pt x="2605" y="2154"/>
                    <a:pt x="2155" y="2604"/>
                    <a:pt x="1576" y="2604"/>
                  </a:cubicBezTo>
                  <a:cubicBezTo>
                    <a:pt x="997" y="2604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7"/>
                    <a:pt x="1" y="1575"/>
                  </a:cubicBezTo>
                  <a:cubicBezTo>
                    <a:pt x="1" y="2443"/>
                    <a:pt x="708" y="3150"/>
                    <a:pt x="1576" y="3150"/>
                  </a:cubicBezTo>
                  <a:cubicBezTo>
                    <a:pt x="2444" y="3150"/>
                    <a:pt x="3151" y="2443"/>
                    <a:pt x="3151" y="1575"/>
                  </a:cubicBezTo>
                  <a:cubicBezTo>
                    <a:pt x="3151" y="707"/>
                    <a:pt x="2444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7"/>
            <p:cNvSpPr/>
            <p:nvPr/>
          </p:nvSpPr>
          <p:spPr>
            <a:xfrm>
              <a:off x="4298975" y="3048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36"/>
                    <a:pt x="1318" y="2636"/>
                  </a:cubicBezTo>
                  <a:cubicBezTo>
                    <a:pt x="2026" y="2636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7"/>
            <p:cNvSpPr/>
            <p:nvPr/>
          </p:nvSpPr>
          <p:spPr>
            <a:xfrm>
              <a:off x="4292550" y="3041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22" y="514"/>
                    <a:pt x="2604" y="997"/>
                    <a:pt x="2604" y="1575"/>
                  </a:cubicBezTo>
                  <a:cubicBezTo>
                    <a:pt x="2604" y="2154"/>
                    <a:pt x="2122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675" y="0"/>
                    <a:pt x="0" y="707"/>
                    <a:pt x="0" y="1575"/>
                  </a:cubicBezTo>
                  <a:cubicBezTo>
                    <a:pt x="0" y="2443"/>
                    <a:pt x="675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7"/>
            <p:cNvSpPr/>
            <p:nvPr/>
          </p:nvSpPr>
          <p:spPr>
            <a:xfrm>
              <a:off x="4483800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9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9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7"/>
            <p:cNvSpPr/>
            <p:nvPr/>
          </p:nvSpPr>
          <p:spPr>
            <a:xfrm>
              <a:off x="4477375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7"/>
            <p:cNvSpPr/>
            <p:nvPr/>
          </p:nvSpPr>
          <p:spPr>
            <a:xfrm>
              <a:off x="4669450" y="2579025"/>
              <a:ext cx="65900" cy="65125"/>
            </a:xfrm>
            <a:custGeom>
              <a:avLst/>
              <a:gdLst/>
              <a:ahLst/>
              <a:cxnLst/>
              <a:rect l="l" t="t" r="r" b="b"/>
              <a:pathLst>
                <a:path w="2636" h="2605" extrusionOk="0">
                  <a:moveTo>
                    <a:pt x="1318" y="1"/>
                  </a:moveTo>
                  <a:cubicBezTo>
                    <a:pt x="579" y="1"/>
                    <a:pt x="0" y="580"/>
                    <a:pt x="0" y="1287"/>
                  </a:cubicBezTo>
                  <a:cubicBezTo>
                    <a:pt x="0" y="2026"/>
                    <a:pt x="579" y="2605"/>
                    <a:pt x="1318" y="2605"/>
                  </a:cubicBezTo>
                  <a:cubicBezTo>
                    <a:pt x="2025" y="2605"/>
                    <a:pt x="2636" y="2026"/>
                    <a:pt x="2636" y="1287"/>
                  </a:cubicBezTo>
                  <a:cubicBezTo>
                    <a:pt x="2636" y="580"/>
                    <a:pt x="2025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7"/>
            <p:cNvSpPr/>
            <p:nvPr/>
          </p:nvSpPr>
          <p:spPr>
            <a:xfrm>
              <a:off x="4663000" y="2571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6"/>
                    <a:pt x="1576" y="2636"/>
                  </a:cubicBezTo>
                  <a:cubicBezTo>
                    <a:pt x="997" y="2636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76"/>
                    <a:pt x="708" y="3151"/>
                    <a:pt x="1576" y="3151"/>
                  </a:cubicBezTo>
                  <a:cubicBezTo>
                    <a:pt x="2444" y="3151"/>
                    <a:pt x="3151" y="2476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7"/>
            <p:cNvSpPr/>
            <p:nvPr/>
          </p:nvSpPr>
          <p:spPr>
            <a:xfrm>
              <a:off x="485507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6" y="0"/>
                  </a:moveTo>
                  <a:cubicBezTo>
                    <a:pt x="579" y="0"/>
                    <a:pt x="0" y="579"/>
                    <a:pt x="0" y="1286"/>
                  </a:cubicBezTo>
                  <a:cubicBezTo>
                    <a:pt x="0" y="2025"/>
                    <a:pt x="579" y="2604"/>
                    <a:pt x="1286" y="2604"/>
                  </a:cubicBezTo>
                  <a:cubicBezTo>
                    <a:pt x="2025" y="2604"/>
                    <a:pt x="2604" y="2025"/>
                    <a:pt x="2604" y="1286"/>
                  </a:cubicBezTo>
                  <a:cubicBezTo>
                    <a:pt x="2604" y="579"/>
                    <a:pt x="2025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7"/>
            <p:cNvSpPr/>
            <p:nvPr/>
          </p:nvSpPr>
          <p:spPr>
            <a:xfrm>
              <a:off x="4847850" y="24890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4"/>
                    <a:pt x="2154" y="2637"/>
                    <a:pt x="1575" y="2637"/>
                  </a:cubicBezTo>
                  <a:cubicBezTo>
                    <a:pt x="1029" y="2637"/>
                    <a:pt x="547" y="2154"/>
                    <a:pt x="547" y="1576"/>
                  </a:cubicBezTo>
                  <a:cubicBezTo>
                    <a:pt x="547" y="997"/>
                    <a:pt x="1029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75" y="3151"/>
                    <a:pt x="3182" y="2444"/>
                    <a:pt x="3182" y="1576"/>
                  </a:cubicBezTo>
                  <a:cubicBezTo>
                    <a:pt x="3182" y="708"/>
                    <a:pt x="2475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7"/>
            <p:cNvSpPr/>
            <p:nvPr/>
          </p:nvSpPr>
          <p:spPr>
            <a:xfrm>
              <a:off x="5039900" y="238537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611" y="0"/>
                    <a:pt x="1" y="579"/>
                    <a:pt x="1" y="1318"/>
                  </a:cubicBezTo>
                  <a:cubicBezTo>
                    <a:pt x="1" y="2025"/>
                    <a:pt x="611" y="2636"/>
                    <a:pt x="1319" y="2636"/>
                  </a:cubicBezTo>
                  <a:cubicBezTo>
                    <a:pt x="2058" y="2636"/>
                    <a:pt x="2636" y="2025"/>
                    <a:pt x="2636" y="1318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7"/>
            <p:cNvSpPr/>
            <p:nvPr/>
          </p:nvSpPr>
          <p:spPr>
            <a:xfrm>
              <a:off x="5033475" y="237892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15"/>
                  </a:moveTo>
                  <a:cubicBezTo>
                    <a:pt x="2154" y="515"/>
                    <a:pt x="2604" y="997"/>
                    <a:pt x="2636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15"/>
                    <a:pt x="1576" y="515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7"/>
            <p:cNvSpPr/>
            <p:nvPr/>
          </p:nvSpPr>
          <p:spPr>
            <a:xfrm>
              <a:off x="522552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80" y="0"/>
                    <a:pt x="1" y="579"/>
                    <a:pt x="1" y="1286"/>
                  </a:cubicBezTo>
                  <a:cubicBezTo>
                    <a:pt x="1" y="2025"/>
                    <a:pt x="580" y="2604"/>
                    <a:pt x="1319" y="2604"/>
                  </a:cubicBezTo>
                  <a:cubicBezTo>
                    <a:pt x="2026" y="2604"/>
                    <a:pt x="2605" y="2025"/>
                    <a:pt x="2605" y="1286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7"/>
            <p:cNvSpPr/>
            <p:nvPr/>
          </p:nvSpPr>
          <p:spPr>
            <a:xfrm>
              <a:off x="5219100" y="24890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7"/>
                    <a:pt x="1576" y="2637"/>
                  </a:cubicBezTo>
                  <a:cubicBezTo>
                    <a:pt x="997" y="2637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7"/>
            <p:cNvSpPr/>
            <p:nvPr/>
          </p:nvSpPr>
          <p:spPr>
            <a:xfrm>
              <a:off x="5411175" y="2606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6" y="1"/>
                  </a:moveTo>
                  <a:cubicBezTo>
                    <a:pt x="579" y="1"/>
                    <a:pt x="0" y="579"/>
                    <a:pt x="0" y="1319"/>
                  </a:cubicBezTo>
                  <a:cubicBezTo>
                    <a:pt x="0" y="2026"/>
                    <a:pt x="579" y="2637"/>
                    <a:pt x="1286" y="2637"/>
                  </a:cubicBezTo>
                  <a:cubicBezTo>
                    <a:pt x="2025" y="2637"/>
                    <a:pt x="2604" y="2026"/>
                    <a:pt x="2604" y="1319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7"/>
            <p:cNvSpPr/>
            <p:nvPr/>
          </p:nvSpPr>
          <p:spPr>
            <a:xfrm>
              <a:off x="54039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36" y="997"/>
                    <a:pt x="2636" y="1576"/>
                  </a:cubicBezTo>
                  <a:cubicBezTo>
                    <a:pt x="2636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43" y="3151"/>
                    <a:pt x="3150" y="2444"/>
                    <a:pt x="3150" y="1576"/>
                  </a:cubicBezTo>
                  <a:cubicBezTo>
                    <a:pt x="3150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7"/>
            <p:cNvSpPr/>
            <p:nvPr/>
          </p:nvSpPr>
          <p:spPr>
            <a:xfrm>
              <a:off x="5747875" y="1384075"/>
              <a:ext cx="105300" cy="3359925"/>
            </a:xfrm>
            <a:custGeom>
              <a:avLst/>
              <a:gdLst/>
              <a:ahLst/>
              <a:cxnLst/>
              <a:rect l="l" t="t" r="r" b="b"/>
              <a:pathLst>
                <a:path w="4212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4212" y="134396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7"/>
            <p:cNvSpPr/>
            <p:nvPr/>
          </p:nvSpPr>
          <p:spPr>
            <a:xfrm>
              <a:off x="5747875" y="1797925"/>
              <a:ext cx="105300" cy="856675"/>
            </a:xfrm>
            <a:custGeom>
              <a:avLst/>
              <a:gdLst/>
              <a:ahLst/>
              <a:cxnLst/>
              <a:rect l="l" t="t" r="r" b="b"/>
              <a:pathLst>
                <a:path w="4212" h="34267" extrusionOk="0">
                  <a:moveTo>
                    <a:pt x="1" y="0"/>
                  </a:moveTo>
                  <a:lnTo>
                    <a:pt x="1" y="34267"/>
                  </a:lnTo>
                  <a:lnTo>
                    <a:pt x="4212" y="34267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7"/>
            <p:cNvSpPr/>
            <p:nvPr/>
          </p:nvSpPr>
          <p:spPr>
            <a:xfrm>
              <a:off x="1797325" y="1384075"/>
              <a:ext cx="4055850" cy="205750"/>
            </a:xfrm>
            <a:custGeom>
              <a:avLst/>
              <a:gdLst/>
              <a:ahLst/>
              <a:cxnLst/>
              <a:rect l="l" t="t" r="r" b="b"/>
              <a:pathLst>
                <a:path w="162234" h="8230" extrusionOk="0">
                  <a:moveTo>
                    <a:pt x="1" y="0"/>
                  </a:moveTo>
                  <a:lnTo>
                    <a:pt x="1" y="8229"/>
                  </a:lnTo>
                  <a:lnTo>
                    <a:pt x="162234" y="8229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7"/>
            <p:cNvSpPr/>
            <p:nvPr/>
          </p:nvSpPr>
          <p:spPr>
            <a:xfrm>
              <a:off x="1797325" y="1652475"/>
              <a:ext cx="1042325" cy="164750"/>
            </a:xfrm>
            <a:custGeom>
              <a:avLst/>
              <a:gdLst/>
              <a:ahLst/>
              <a:cxnLst/>
              <a:rect l="l" t="t" r="r" b="b"/>
              <a:pathLst>
                <a:path w="41693" h="6590" extrusionOk="0">
                  <a:moveTo>
                    <a:pt x="1" y="0"/>
                  </a:moveTo>
                  <a:lnTo>
                    <a:pt x="1" y="6590"/>
                  </a:lnTo>
                  <a:lnTo>
                    <a:pt x="40599" y="6590"/>
                  </a:lnTo>
                  <a:cubicBezTo>
                    <a:pt x="41178" y="6590"/>
                    <a:pt x="41692" y="6108"/>
                    <a:pt x="41692" y="5497"/>
                  </a:cubicBezTo>
                  <a:lnTo>
                    <a:pt x="41692" y="1061"/>
                  </a:lnTo>
                  <a:cubicBezTo>
                    <a:pt x="41692" y="482"/>
                    <a:pt x="41178" y="0"/>
                    <a:pt x="405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7"/>
            <p:cNvSpPr/>
            <p:nvPr/>
          </p:nvSpPr>
          <p:spPr>
            <a:xfrm>
              <a:off x="1927525" y="1675775"/>
              <a:ext cx="65900" cy="100475"/>
            </a:xfrm>
            <a:custGeom>
              <a:avLst/>
              <a:gdLst/>
              <a:ahLst/>
              <a:cxnLst/>
              <a:rect l="l" t="t" r="r" b="b"/>
              <a:pathLst>
                <a:path w="2636" h="4019" extrusionOk="0">
                  <a:moveTo>
                    <a:pt x="0" y="1"/>
                  </a:moveTo>
                  <a:lnTo>
                    <a:pt x="0" y="4019"/>
                  </a:lnTo>
                  <a:lnTo>
                    <a:pt x="547" y="4019"/>
                  </a:lnTo>
                  <a:lnTo>
                    <a:pt x="547" y="1190"/>
                  </a:lnTo>
                  <a:lnTo>
                    <a:pt x="997" y="4019"/>
                  </a:lnTo>
                  <a:lnTo>
                    <a:pt x="1607" y="4019"/>
                  </a:lnTo>
                  <a:lnTo>
                    <a:pt x="2025" y="1126"/>
                  </a:lnTo>
                  <a:lnTo>
                    <a:pt x="2025" y="4019"/>
                  </a:lnTo>
                  <a:lnTo>
                    <a:pt x="2636" y="4019"/>
                  </a:lnTo>
                  <a:lnTo>
                    <a:pt x="2636" y="1"/>
                  </a:lnTo>
                  <a:lnTo>
                    <a:pt x="1768" y="1"/>
                  </a:lnTo>
                  <a:lnTo>
                    <a:pt x="1318" y="2861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7"/>
            <p:cNvSpPr/>
            <p:nvPr/>
          </p:nvSpPr>
          <p:spPr>
            <a:xfrm>
              <a:off x="2000650" y="1675775"/>
              <a:ext cx="55475" cy="100475"/>
            </a:xfrm>
            <a:custGeom>
              <a:avLst/>
              <a:gdLst/>
              <a:ahLst/>
              <a:cxnLst/>
              <a:rect l="l" t="t" r="r" b="b"/>
              <a:pathLst>
                <a:path w="2219" h="4019" extrusionOk="0">
                  <a:moveTo>
                    <a:pt x="1093" y="708"/>
                  </a:moveTo>
                  <a:lnTo>
                    <a:pt x="1382" y="2733"/>
                  </a:lnTo>
                  <a:lnTo>
                    <a:pt x="772" y="2733"/>
                  </a:lnTo>
                  <a:lnTo>
                    <a:pt x="1093" y="708"/>
                  </a:lnTo>
                  <a:close/>
                  <a:moveTo>
                    <a:pt x="643" y="1"/>
                  </a:moveTo>
                  <a:lnTo>
                    <a:pt x="0" y="4019"/>
                  </a:lnTo>
                  <a:lnTo>
                    <a:pt x="579" y="4019"/>
                  </a:lnTo>
                  <a:lnTo>
                    <a:pt x="707" y="3279"/>
                  </a:lnTo>
                  <a:lnTo>
                    <a:pt x="1479" y="3279"/>
                  </a:lnTo>
                  <a:lnTo>
                    <a:pt x="1575" y="4019"/>
                  </a:lnTo>
                  <a:lnTo>
                    <a:pt x="2218" y="4019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7"/>
            <p:cNvSpPr/>
            <p:nvPr/>
          </p:nvSpPr>
          <p:spPr>
            <a:xfrm>
              <a:off x="2063325" y="1675775"/>
              <a:ext cx="49050" cy="100475"/>
            </a:xfrm>
            <a:custGeom>
              <a:avLst/>
              <a:gdLst/>
              <a:ahLst/>
              <a:cxnLst/>
              <a:rect l="l" t="t" r="r" b="b"/>
              <a:pathLst>
                <a:path w="1962" h="4019" extrusionOk="0">
                  <a:moveTo>
                    <a:pt x="933" y="579"/>
                  </a:moveTo>
                  <a:cubicBezTo>
                    <a:pt x="1158" y="579"/>
                    <a:pt x="1254" y="708"/>
                    <a:pt x="1254" y="997"/>
                  </a:cubicBezTo>
                  <a:lnTo>
                    <a:pt x="1254" y="1383"/>
                  </a:lnTo>
                  <a:cubicBezTo>
                    <a:pt x="1254" y="1704"/>
                    <a:pt x="1126" y="1801"/>
                    <a:pt x="868" y="1801"/>
                  </a:cubicBezTo>
                  <a:lnTo>
                    <a:pt x="643" y="1801"/>
                  </a:lnTo>
                  <a:lnTo>
                    <a:pt x="643" y="579"/>
                  </a:lnTo>
                  <a:close/>
                  <a:moveTo>
                    <a:pt x="1" y="1"/>
                  </a:moveTo>
                  <a:lnTo>
                    <a:pt x="1" y="4019"/>
                  </a:lnTo>
                  <a:lnTo>
                    <a:pt x="643" y="4019"/>
                  </a:lnTo>
                  <a:lnTo>
                    <a:pt x="643" y="2379"/>
                  </a:lnTo>
                  <a:lnTo>
                    <a:pt x="868" y="2379"/>
                  </a:lnTo>
                  <a:cubicBezTo>
                    <a:pt x="1126" y="2379"/>
                    <a:pt x="1254" y="2508"/>
                    <a:pt x="1254" y="2894"/>
                  </a:cubicBezTo>
                  <a:lnTo>
                    <a:pt x="1254" y="3536"/>
                  </a:lnTo>
                  <a:cubicBezTo>
                    <a:pt x="1254" y="3858"/>
                    <a:pt x="1286" y="3922"/>
                    <a:pt x="1318" y="4019"/>
                  </a:cubicBezTo>
                  <a:lnTo>
                    <a:pt x="1961" y="4019"/>
                  </a:lnTo>
                  <a:cubicBezTo>
                    <a:pt x="1897" y="3858"/>
                    <a:pt x="1897" y="3729"/>
                    <a:pt x="1897" y="3536"/>
                  </a:cubicBezTo>
                  <a:lnTo>
                    <a:pt x="1897" y="2926"/>
                  </a:lnTo>
                  <a:cubicBezTo>
                    <a:pt x="1897" y="2508"/>
                    <a:pt x="1801" y="2186"/>
                    <a:pt x="1479" y="2058"/>
                  </a:cubicBezTo>
                  <a:cubicBezTo>
                    <a:pt x="1768" y="1929"/>
                    <a:pt x="1897" y="1672"/>
                    <a:pt x="1897" y="1254"/>
                  </a:cubicBezTo>
                  <a:lnTo>
                    <a:pt x="1897" y="933"/>
                  </a:lnTo>
                  <a:cubicBezTo>
                    <a:pt x="1897" y="322"/>
                    <a:pt x="1608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7"/>
            <p:cNvSpPr/>
            <p:nvPr/>
          </p:nvSpPr>
          <p:spPr>
            <a:xfrm>
              <a:off x="2119575" y="1674975"/>
              <a:ext cx="47450" cy="102075"/>
            </a:xfrm>
            <a:custGeom>
              <a:avLst/>
              <a:gdLst/>
              <a:ahLst/>
              <a:cxnLst/>
              <a:rect l="l" t="t" r="r" b="b"/>
              <a:pathLst>
                <a:path w="1898" h="4083" extrusionOk="0">
                  <a:moveTo>
                    <a:pt x="965" y="0"/>
                  </a:moveTo>
                  <a:cubicBezTo>
                    <a:pt x="322" y="0"/>
                    <a:pt x="1" y="354"/>
                    <a:pt x="1" y="997"/>
                  </a:cubicBezTo>
                  <a:lnTo>
                    <a:pt x="1" y="3086"/>
                  </a:lnTo>
                  <a:cubicBezTo>
                    <a:pt x="1" y="3729"/>
                    <a:pt x="322" y="4083"/>
                    <a:pt x="965" y="4083"/>
                  </a:cubicBezTo>
                  <a:cubicBezTo>
                    <a:pt x="1576" y="4083"/>
                    <a:pt x="1897" y="3729"/>
                    <a:pt x="1897" y="3086"/>
                  </a:cubicBezTo>
                  <a:lnTo>
                    <a:pt x="1897" y="2540"/>
                  </a:lnTo>
                  <a:lnTo>
                    <a:pt x="1286" y="2540"/>
                  </a:lnTo>
                  <a:lnTo>
                    <a:pt x="1286" y="3118"/>
                  </a:lnTo>
                  <a:cubicBezTo>
                    <a:pt x="1286" y="3408"/>
                    <a:pt x="1158" y="3504"/>
                    <a:pt x="965" y="3504"/>
                  </a:cubicBezTo>
                  <a:cubicBezTo>
                    <a:pt x="772" y="3504"/>
                    <a:pt x="644" y="3408"/>
                    <a:pt x="644" y="3118"/>
                  </a:cubicBezTo>
                  <a:lnTo>
                    <a:pt x="644" y="965"/>
                  </a:lnTo>
                  <a:cubicBezTo>
                    <a:pt x="644" y="675"/>
                    <a:pt x="772" y="579"/>
                    <a:pt x="965" y="579"/>
                  </a:cubicBezTo>
                  <a:cubicBezTo>
                    <a:pt x="1158" y="579"/>
                    <a:pt x="1286" y="675"/>
                    <a:pt x="1286" y="965"/>
                  </a:cubicBezTo>
                  <a:lnTo>
                    <a:pt x="1286" y="1383"/>
                  </a:lnTo>
                  <a:lnTo>
                    <a:pt x="1897" y="1383"/>
                  </a:lnTo>
                  <a:lnTo>
                    <a:pt x="1897" y="997"/>
                  </a:lnTo>
                  <a:cubicBezTo>
                    <a:pt x="1897" y="354"/>
                    <a:pt x="1576" y="0"/>
                    <a:pt x="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7"/>
            <p:cNvSpPr/>
            <p:nvPr/>
          </p:nvSpPr>
          <p:spPr>
            <a:xfrm>
              <a:off x="2176625" y="1675775"/>
              <a:ext cx="49850" cy="100475"/>
            </a:xfrm>
            <a:custGeom>
              <a:avLst/>
              <a:gdLst/>
              <a:ahLst/>
              <a:cxnLst/>
              <a:rect l="l" t="t" r="r" b="b"/>
              <a:pathLst>
                <a:path w="1994" h="4019" extrusionOk="0">
                  <a:moveTo>
                    <a:pt x="1" y="1"/>
                  </a:moveTo>
                  <a:lnTo>
                    <a:pt x="1" y="4019"/>
                  </a:lnTo>
                  <a:lnTo>
                    <a:pt x="612" y="4019"/>
                  </a:lnTo>
                  <a:lnTo>
                    <a:pt x="612" y="2315"/>
                  </a:lnTo>
                  <a:lnTo>
                    <a:pt x="1351" y="2315"/>
                  </a:lnTo>
                  <a:lnTo>
                    <a:pt x="1351" y="4019"/>
                  </a:lnTo>
                  <a:lnTo>
                    <a:pt x="1994" y="4019"/>
                  </a:lnTo>
                  <a:lnTo>
                    <a:pt x="1994" y="1"/>
                  </a:lnTo>
                  <a:lnTo>
                    <a:pt x="1351" y="1"/>
                  </a:lnTo>
                  <a:lnTo>
                    <a:pt x="1351" y="1736"/>
                  </a:lnTo>
                  <a:lnTo>
                    <a:pt x="612" y="1736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7"/>
            <p:cNvSpPr/>
            <p:nvPr/>
          </p:nvSpPr>
          <p:spPr>
            <a:xfrm>
              <a:off x="2064125" y="1418625"/>
              <a:ext cx="2607750" cy="116550"/>
            </a:xfrm>
            <a:custGeom>
              <a:avLst/>
              <a:gdLst/>
              <a:ahLst/>
              <a:cxnLst/>
              <a:rect l="l" t="t" r="r" b="b"/>
              <a:pathLst>
                <a:path w="104310" h="4662" extrusionOk="0">
                  <a:moveTo>
                    <a:pt x="1" y="0"/>
                  </a:moveTo>
                  <a:lnTo>
                    <a:pt x="1" y="4661"/>
                  </a:lnTo>
                  <a:lnTo>
                    <a:pt x="104309" y="4661"/>
                  </a:lnTo>
                  <a:lnTo>
                    <a:pt x="1043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7"/>
            <p:cNvSpPr/>
            <p:nvPr/>
          </p:nvSpPr>
          <p:spPr>
            <a:xfrm>
              <a:off x="2016725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7"/>
            <p:cNvSpPr/>
            <p:nvPr/>
          </p:nvSpPr>
          <p:spPr>
            <a:xfrm>
              <a:off x="22023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7"/>
            <p:cNvSpPr/>
            <p:nvPr/>
          </p:nvSpPr>
          <p:spPr>
            <a:xfrm>
              <a:off x="238797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7"/>
            <p:cNvSpPr/>
            <p:nvPr/>
          </p:nvSpPr>
          <p:spPr>
            <a:xfrm>
              <a:off x="2573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7"/>
            <p:cNvSpPr/>
            <p:nvPr/>
          </p:nvSpPr>
          <p:spPr>
            <a:xfrm>
              <a:off x="27592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7"/>
            <p:cNvSpPr/>
            <p:nvPr/>
          </p:nvSpPr>
          <p:spPr>
            <a:xfrm>
              <a:off x="294487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7"/>
            <p:cNvSpPr/>
            <p:nvPr/>
          </p:nvSpPr>
          <p:spPr>
            <a:xfrm>
              <a:off x="3130525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7"/>
            <p:cNvSpPr/>
            <p:nvPr/>
          </p:nvSpPr>
          <p:spPr>
            <a:xfrm>
              <a:off x="33161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7"/>
            <p:cNvSpPr/>
            <p:nvPr/>
          </p:nvSpPr>
          <p:spPr>
            <a:xfrm>
              <a:off x="35018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7"/>
            <p:cNvSpPr/>
            <p:nvPr/>
          </p:nvSpPr>
          <p:spPr>
            <a:xfrm>
              <a:off x="3686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7"/>
            <p:cNvSpPr/>
            <p:nvPr/>
          </p:nvSpPr>
          <p:spPr>
            <a:xfrm>
              <a:off x="38722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7"/>
            <p:cNvSpPr/>
            <p:nvPr/>
          </p:nvSpPr>
          <p:spPr>
            <a:xfrm>
              <a:off x="40579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7"/>
            <p:cNvSpPr/>
            <p:nvPr/>
          </p:nvSpPr>
          <p:spPr>
            <a:xfrm>
              <a:off x="42435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7"/>
            <p:cNvSpPr/>
            <p:nvPr/>
          </p:nvSpPr>
          <p:spPr>
            <a:xfrm>
              <a:off x="44291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7"/>
            <p:cNvSpPr/>
            <p:nvPr/>
          </p:nvSpPr>
          <p:spPr>
            <a:xfrm>
              <a:off x="46148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7"/>
            <p:cNvSpPr/>
            <p:nvPr/>
          </p:nvSpPr>
          <p:spPr>
            <a:xfrm>
              <a:off x="48004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7"/>
            <p:cNvSpPr/>
            <p:nvPr/>
          </p:nvSpPr>
          <p:spPr>
            <a:xfrm>
              <a:off x="49860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7"/>
            <p:cNvSpPr/>
            <p:nvPr/>
          </p:nvSpPr>
          <p:spPr>
            <a:xfrm>
              <a:off x="51717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7"/>
            <p:cNvSpPr/>
            <p:nvPr/>
          </p:nvSpPr>
          <p:spPr>
            <a:xfrm>
              <a:off x="53573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7"/>
            <p:cNvSpPr/>
            <p:nvPr/>
          </p:nvSpPr>
          <p:spPr>
            <a:xfrm>
              <a:off x="19026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0" y="3247"/>
                  </a:lnTo>
                  <a:lnTo>
                    <a:pt x="11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7"/>
            <p:cNvSpPr/>
            <p:nvPr/>
          </p:nvSpPr>
          <p:spPr>
            <a:xfrm>
              <a:off x="22184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7"/>
            <p:cNvSpPr/>
            <p:nvPr/>
          </p:nvSpPr>
          <p:spPr>
            <a:xfrm>
              <a:off x="25342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7"/>
            <p:cNvSpPr/>
            <p:nvPr/>
          </p:nvSpPr>
          <p:spPr>
            <a:xfrm>
              <a:off x="28500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7"/>
            <p:cNvSpPr/>
            <p:nvPr/>
          </p:nvSpPr>
          <p:spPr>
            <a:xfrm>
              <a:off x="31666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7"/>
            <p:cNvSpPr/>
            <p:nvPr/>
          </p:nvSpPr>
          <p:spPr>
            <a:xfrm>
              <a:off x="348250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7"/>
            <p:cNvSpPr/>
            <p:nvPr/>
          </p:nvSpPr>
          <p:spPr>
            <a:xfrm>
              <a:off x="37983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7"/>
            <p:cNvSpPr/>
            <p:nvPr/>
          </p:nvSpPr>
          <p:spPr>
            <a:xfrm>
              <a:off x="41149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7"/>
            <p:cNvSpPr/>
            <p:nvPr/>
          </p:nvSpPr>
          <p:spPr>
            <a:xfrm>
              <a:off x="44307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7"/>
            <p:cNvSpPr/>
            <p:nvPr/>
          </p:nvSpPr>
          <p:spPr>
            <a:xfrm>
              <a:off x="47465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7"/>
            <p:cNvSpPr/>
            <p:nvPr/>
          </p:nvSpPr>
          <p:spPr>
            <a:xfrm>
              <a:off x="50632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1" y="3247"/>
                  </a:lnTo>
                  <a:lnTo>
                    <a:pt x="119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7"/>
            <p:cNvSpPr/>
            <p:nvPr/>
          </p:nvSpPr>
          <p:spPr>
            <a:xfrm>
              <a:off x="53790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7"/>
            <p:cNvSpPr/>
            <p:nvPr/>
          </p:nvSpPr>
          <p:spPr>
            <a:xfrm>
              <a:off x="3290450" y="2074375"/>
              <a:ext cx="512725" cy="198500"/>
            </a:xfrm>
            <a:custGeom>
              <a:avLst/>
              <a:gdLst/>
              <a:ahLst/>
              <a:cxnLst/>
              <a:rect l="l" t="t" r="r" b="b"/>
              <a:pathLst>
                <a:path w="20509" h="7940" extrusionOk="0">
                  <a:moveTo>
                    <a:pt x="0" y="0"/>
                  </a:moveTo>
                  <a:lnTo>
                    <a:pt x="4436" y="2218"/>
                  </a:lnTo>
                  <a:lnTo>
                    <a:pt x="4436" y="6751"/>
                  </a:lnTo>
                  <a:cubicBezTo>
                    <a:pt x="4436" y="7426"/>
                    <a:pt x="4950" y="7940"/>
                    <a:pt x="5625" y="7940"/>
                  </a:cubicBezTo>
                  <a:lnTo>
                    <a:pt x="19319" y="7940"/>
                  </a:lnTo>
                  <a:cubicBezTo>
                    <a:pt x="19962" y="7940"/>
                    <a:pt x="20508" y="7426"/>
                    <a:pt x="20508" y="6751"/>
                  </a:cubicBezTo>
                  <a:lnTo>
                    <a:pt x="20508" y="1190"/>
                  </a:lnTo>
                  <a:cubicBezTo>
                    <a:pt x="20508" y="547"/>
                    <a:pt x="19962" y="0"/>
                    <a:pt x="19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7"/>
            <p:cNvSpPr/>
            <p:nvPr/>
          </p:nvSpPr>
          <p:spPr>
            <a:xfrm>
              <a:off x="3503400" y="2106500"/>
              <a:ext cx="60300" cy="131025"/>
            </a:xfrm>
            <a:custGeom>
              <a:avLst/>
              <a:gdLst/>
              <a:ahLst/>
              <a:cxnLst/>
              <a:rect l="l" t="t" r="r" b="b"/>
              <a:pathLst>
                <a:path w="2412" h="5241" extrusionOk="0">
                  <a:moveTo>
                    <a:pt x="1190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1576"/>
                  </a:lnTo>
                  <a:lnTo>
                    <a:pt x="772" y="1576"/>
                  </a:lnTo>
                  <a:lnTo>
                    <a:pt x="772" y="1255"/>
                  </a:lnTo>
                  <a:cubicBezTo>
                    <a:pt x="772" y="869"/>
                    <a:pt x="933" y="740"/>
                    <a:pt x="1190" y="740"/>
                  </a:cubicBezTo>
                  <a:cubicBezTo>
                    <a:pt x="1447" y="740"/>
                    <a:pt x="1608" y="869"/>
                    <a:pt x="1608" y="1319"/>
                  </a:cubicBezTo>
                  <a:lnTo>
                    <a:pt x="1608" y="1608"/>
                  </a:lnTo>
                  <a:cubicBezTo>
                    <a:pt x="1608" y="2026"/>
                    <a:pt x="1415" y="2155"/>
                    <a:pt x="1125" y="2155"/>
                  </a:cubicBezTo>
                  <a:lnTo>
                    <a:pt x="804" y="2155"/>
                  </a:lnTo>
                  <a:lnTo>
                    <a:pt x="804" y="2894"/>
                  </a:lnTo>
                  <a:lnTo>
                    <a:pt x="1061" y="2894"/>
                  </a:lnTo>
                  <a:cubicBezTo>
                    <a:pt x="1447" y="2894"/>
                    <a:pt x="1608" y="3055"/>
                    <a:pt x="1608" y="3537"/>
                  </a:cubicBezTo>
                  <a:lnTo>
                    <a:pt x="1608" y="3955"/>
                  </a:lnTo>
                  <a:cubicBezTo>
                    <a:pt x="1608" y="4405"/>
                    <a:pt x="1447" y="4533"/>
                    <a:pt x="1190" y="4533"/>
                  </a:cubicBezTo>
                  <a:cubicBezTo>
                    <a:pt x="933" y="4533"/>
                    <a:pt x="772" y="4373"/>
                    <a:pt x="772" y="4019"/>
                  </a:cubicBezTo>
                  <a:lnTo>
                    <a:pt x="772" y="3537"/>
                  </a:lnTo>
                  <a:lnTo>
                    <a:pt x="0" y="3537"/>
                  </a:lnTo>
                  <a:lnTo>
                    <a:pt x="0" y="3955"/>
                  </a:lnTo>
                  <a:cubicBezTo>
                    <a:pt x="0" y="4790"/>
                    <a:pt x="418" y="5241"/>
                    <a:pt x="1190" y="5241"/>
                  </a:cubicBezTo>
                  <a:cubicBezTo>
                    <a:pt x="1993" y="5241"/>
                    <a:pt x="2411" y="4790"/>
                    <a:pt x="2411" y="3955"/>
                  </a:cubicBezTo>
                  <a:lnTo>
                    <a:pt x="2411" y="3569"/>
                  </a:lnTo>
                  <a:cubicBezTo>
                    <a:pt x="2411" y="3055"/>
                    <a:pt x="2251" y="2669"/>
                    <a:pt x="1833" y="2476"/>
                  </a:cubicBezTo>
                  <a:cubicBezTo>
                    <a:pt x="2218" y="2315"/>
                    <a:pt x="2411" y="1962"/>
                    <a:pt x="2411" y="1415"/>
                  </a:cubicBezTo>
                  <a:lnTo>
                    <a:pt x="2411" y="1287"/>
                  </a:lnTo>
                  <a:cubicBezTo>
                    <a:pt x="2411" y="483"/>
                    <a:pt x="1993" y="1"/>
                    <a:pt x="1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7"/>
            <p:cNvSpPr/>
            <p:nvPr/>
          </p:nvSpPr>
          <p:spPr>
            <a:xfrm>
              <a:off x="3575725" y="2106500"/>
              <a:ext cx="61100" cy="131025"/>
            </a:xfrm>
            <a:custGeom>
              <a:avLst/>
              <a:gdLst/>
              <a:ahLst/>
              <a:cxnLst/>
              <a:rect l="l" t="t" r="r" b="b"/>
              <a:pathLst>
                <a:path w="2444" h="5241" extrusionOk="0">
                  <a:moveTo>
                    <a:pt x="1222" y="740"/>
                  </a:moveTo>
                  <a:cubicBezTo>
                    <a:pt x="1479" y="740"/>
                    <a:pt x="1640" y="869"/>
                    <a:pt x="1640" y="1255"/>
                  </a:cubicBezTo>
                  <a:lnTo>
                    <a:pt x="1640" y="4019"/>
                  </a:lnTo>
                  <a:cubicBezTo>
                    <a:pt x="1640" y="4373"/>
                    <a:pt x="1479" y="4533"/>
                    <a:pt x="1222" y="4533"/>
                  </a:cubicBezTo>
                  <a:cubicBezTo>
                    <a:pt x="965" y="4533"/>
                    <a:pt x="804" y="4373"/>
                    <a:pt x="804" y="4019"/>
                  </a:cubicBezTo>
                  <a:lnTo>
                    <a:pt x="804" y="1255"/>
                  </a:lnTo>
                  <a:cubicBezTo>
                    <a:pt x="804" y="869"/>
                    <a:pt x="965" y="740"/>
                    <a:pt x="1222" y="740"/>
                  </a:cubicBezTo>
                  <a:close/>
                  <a:moveTo>
                    <a:pt x="1222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3955"/>
                  </a:lnTo>
                  <a:cubicBezTo>
                    <a:pt x="0" y="4790"/>
                    <a:pt x="418" y="5241"/>
                    <a:pt x="1222" y="5241"/>
                  </a:cubicBezTo>
                  <a:cubicBezTo>
                    <a:pt x="1993" y="5241"/>
                    <a:pt x="2443" y="4790"/>
                    <a:pt x="2443" y="3955"/>
                  </a:cubicBezTo>
                  <a:lnTo>
                    <a:pt x="2443" y="1287"/>
                  </a:lnTo>
                  <a:cubicBezTo>
                    <a:pt x="2443" y="483"/>
                    <a:pt x="1993" y="1"/>
                    <a:pt x="1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7"/>
            <p:cNvSpPr/>
            <p:nvPr/>
          </p:nvSpPr>
          <p:spPr>
            <a:xfrm>
              <a:off x="3649650" y="2108125"/>
              <a:ext cx="66725" cy="128600"/>
            </a:xfrm>
            <a:custGeom>
              <a:avLst/>
              <a:gdLst/>
              <a:ahLst/>
              <a:cxnLst/>
              <a:rect l="l" t="t" r="r" b="b"/>
              <a:pathLst>
                <a:path w="2669" h="5144" extrusionOk="0">
                  <a:moveTo>
                    <a:pt x="1" y="0"/>
                  </a:moveTo>
                  <a:lnTo>
                    <a:pt x="1" y="5143"/>
                  </a:lnTo>
                  <a:lnTo>
                    <a:pt x="804" y="5143"/>
                  </a:lnTo>
                  <a:lnTo>
                    <a:pt x="804" y="3568"/>
                  </a:lnTo>
                  <a:lnTo>
                    <a:pt x="1061" y="3086"/>
                  </a:lnTo>
                  <a:lnTo>
                    <a:pt x="1833" y="5143"/>
                  </a:lnTo>
                  <a:lnTo>
                    <a:pt x="2669" y="5143"/>
                  </a:lnTo>
                  <a:lnTo>
                    <a:pt x="1544" y="2283"/>
                  </a:lnTo>
                  <a:lnTo>
                    <a:pt x="2669" y="0"/>
                  </a:lnTo>
                  <a:lnTo>
                    <a:pt x="1865" y="0"/>
                  </a:lnTo>
                  <a:lnTo>
                    <a:pt x="804" y="225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7"/>
            <p:cNvSpPr/>
            <p:nvPr/>
          </p:nvSpPr>
          <p:spPr>
            <a:xfrm>
              <a:off x="2318075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7"/>
            <p:cNvSpPr/>
            <p:nvPr/>
          </p:nvSpPr>
          <p:spPr>
            <a:xfrm>
              <a:off x="2400050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7"/>
            <p:cNvSpPr/>
            <p:nvPr/>
          </p:nvSpPr>
          <p:spPr>
            <a:xfrm>
              <a:off x="2483625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7"/>
            <p:cNvSpPr/>
            <p:nvPr/>
          </p:nvSpPr>
          <p:spPr>
            <a:xfrm>
              <a:off x="2568800" y="3979725"/>
              <a:ext cx="76375" cy="147100"/>
            </a:xfrm>
            <a:custGeom>
              <a:avLst/>
              <a:gdLst/>
              <a:ahLst/>
              <a:cxnLst/>
              <a:rect l="l" t="t" r="r" b="b"/>
              <a:pathLst>
                <a:path w="3055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3" y="5883"/>
                  </a:lnTo>
                  <a:lnTo>
                    <a:pt x="933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3" y="2572"/>
                  </a:lnTo>
                  <a:lnTo>
                    <a:pt x="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7"/>
            <p:cNvSpPr/>
            <p:nvPr/>
          </p:nvSpPr>
          <p:spPr>
            <a:xfrm>
              <a:off x="23100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2" y="515"/>
                  </a:lnTo>
                  <a:lnTo>
                    <a:pt x="13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7"/>
            <p:cNvSpPr/>
            <p:nvPr/>
          </p:nvSpPr>
          <p:spPr>
            <a:xfrm>
              <a:off x="3584550" y="3979725"/>
              <a:ext cx="69150" cy="148700"/>
            </a:xfrm>
            <a:custGeom>
              <a:avLst/>
              <a:gdLst/>
              <a:ahLst/>
              <a:cxnLst/>
              <a:rect l="l" t="t" r="r" b="b"/>
              <a:pathLst>
                <a:path w="2766" h="5948" extrusionOk="0">
                  <a:moveTo>
                    <a:pt x="162" y="1"/>
                  </a:moveTo>
                  <a:lnTo>
                    <a:pt x="1" y="3408"/>
                  </a:lnTo>
                  <a:lnTo>
                    <a:pt x="869" y="3408"/>
                  </a:lnTo>
                  <a:lnTo>
                    <a:pt x="869" y="3215"/>
                  </a:lnTo>
                  <a:cubicBezTo>
                    <a:pt x="869" y="2797"/>
                    <a:pt x="1062" y="2637"/>
                    <a:pt x="1351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1" y="5112"/>
                  </a:cubicBezTo>
                  <a:cubicBezTo>
                    <a:pt x="1062" y="5112"/>
                    <a:pt x="869" y="4951"/>
                    <a:pt x="869" y="4533"/>
                  </a:cubicBezTo>
                  <a:lnTo>
                    <a:pt x="869" y="3987"/>
                  </a:lnTo>
                  <a:lnTo>
                    <a:pt x="1" y="3987"/>
                  </a:lnTo>
                  <a:lnTo>
                    <a:pt x="1" y="4469"/>
                  </a:lnTo>
                  <a:cubicBezTo>
                    <a:pt x="1" y="5401"/>
                    <a:pt x="451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2" y="1801"/>
                    <a:pt x="1737" y="1801"/>
                  </a:cubicBezTo>
                  <a:cubicBezTo>
                    <a:pt x="1351" y="1801"/>
                    <a:pt x="1094" y="1962"/>
                    <a:pt x="933" y="2251"/>
                  </a:cubicBezTo>
                  <a:lnTo>
                    <a:pt x="997" y="837"/>
                  </a:lnTo>
                  <a:lnTo>
                    <a:pt x="2605" y="837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7"/>
            <p:cNvSpPr/>
            <p:nvPr/>
          </p:nvSpPr>
          <p:spPr>
            <a:xfrm>
              <a:off x="366652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7"/>
            <p:cNvSpPr/>
            <p:nvPr/>
          </p:nvSpPr>
          <p:spPr>
            <a:xfrm>
              <a:off x="3750100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7"/>
            <p:cNvSpPr/>
            <p:nvPr/>
          </p:nvSpPr>
          <p:spPr>
            <a:xfrm>
              <a:off x="3835300" y="3979725"/>
              <a:ext cx="76350" cy="147100"/>
            </a:xfrm>
            <a:custGeom>
              <a:avLst/>
              <a:gdLst/>
              <a:ahLst/>
              <a:cxnLst/>
              <a:rect l="l" t="t" r="r" b="b"/>
              <a:pathLst>
                <a:path w="3054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7"/>
            <p:cNvSpPr/>
            <p:nvPr/>
          </p:nvSpPr>
          <p:spPr>
            <a:xfrm>
              <a:off x="35765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1" y="515"/>
                  </a:lnTo>
                  <a:lnTo>
                    <a:pt x="13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7"/>
            <p:cNvSpPr/>
            <p:nvPr/>
          </p:nvSpPr>
          <p:spPr>
            <a:xfrm>
              <a:off x="4959550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2" y="2797"/>
                    <a:pt x="1832" y="3215"/>
                  </a:cubicBezTo>
                  <a:lnTo>
                    <a:pt x="1832" y="4533"/>
                  </a:lnTo>
                  <a:cubicBezTo>
                    <a:pt x="1832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2" y="5948"/>
                  </a:cubicBezTo>
                  <a:cubicBezTo>
                    <a:pt x="2282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7"/>
            <p:cNvSpPr/>
            <p:nvPr/>
          </p:nvSpPr>
          <p:spPr>
            <a:xfrm>
              <a:off x="5042325" y="3978125"/>
              <a:ext cx="69925" cy="150300"/>
            </a:xfrm>
            <a:custGeom>
              <a:avLst/>
              <a:gdLst/>
              <a:ahLst/>
              <a:cxnLst/>
              <a:rect l="l" t="t" r="r" b="b"/>
              <a:pathLst>
                <a:path w="2797" h="6012" extrusionOk="0">
                  <a:moveTo>
                    <a:pt x="1382" y="836"/>
                  </a:moveTo>
                  <a:cubicBezTo>
                    <a:pt x="1672" y="836"/>
                    <a:pt x="1864" y="997"/>
                    <a:pt x="1864" y="1415"/>
                  </a:cubicBezTo>
                  <a:lnTo>
                    <a:pt x="1864" y="4597"/>
                  </a:lnTo>
                  <a:cubicBezTo>
                    <a:pt x="1864" y="5015"/>
                    <a:pt x="1672" y="5176"/>
                    <a:pt x="1382" y="5176"/>
                  </a:cubicBezTo>
                  <a:cubicBezTo>
                    <a:pt x="1093" y="5176"/>
                    <a:pt x="900" y="5015"/>
                    <a:pt x="900" y="4597"/>
                  </a:cubicBezTo>
                  <a:lnTo>
                    <a:pt x="900" y="1415"/>
                  </a:lnTo>
                  <a:cubicBezTo>
                    <a:pt x="900" y="997"/>
                    <a:pt x="1093" y="836"/>
                    <a:pt x="1382" y="836"/>
                  </a:cubicBezTo>
                  <a:close/>
                  <a:moveTo>
                    <a:pt x="1382" y="1"/>
                  </a:moveTo>
                  <a:cubicBezTo>
                    <a:pt x="482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482" y="6012"/>
                    <a:pt x="1382" y="6012"/>
                  </a:cubicBezTo>
                  <a:cubicBezTo>
                    <a:pt x="2314" y="6012"/>
                    <a:pt x="2797" y="5465"/>
                    <a:pt x="2797" y="4533"/>
                  </a:cubicBezTo>
                  <a:lnTo>
                    <a:pt x="2797" y="1479"/>
                  </a:lnTo>
                  <a:cubicBezTo>
                    <a:pt x="2797" y="515"/>
                    <a:pt x="2314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7"/>
            <p:cNvSpPr/>
            <p:nvPr/>
          </p:nvSpPr>
          <p:spPr>
            <a:xfrm>
              <a:off x="512507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5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5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30" y="5465"/>
                    <a:pt x="2830" y="4533"/>
                  </a:cubicBezTo>
                  <a:lnTo>
                    <a:pt x="2830" y="1479"/>
                  </a:lnTo>
                  <a:cubicBezTo>
                    <a:pt x="2830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7"/>
            <p:cNvSpPr/>
            <p:nvPr/>
          </p:nvSpPr>
          <p:spPr>
            <a:xfrm>
              <a:off x="5210275" y="3979725"/>
              <a:ext cx="77175" cy="147100"/>
            </a:xfrm>
            <a:custGeom>
              <a:avLst/>
              <a:gdLst/>
              <a:ahLst/>
              <a:cxnLst/>
              <a:rect l="l" t="t" r="r" b="b"/>
              <a:pathLst>
                <a:path w="3087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86" y="5883"/>
                  </a:lnTo>
                  <a:lnTo>
                    <a:pt x="1768" y="2605"/>
                  </a:lnTo>
                  <a:lnTo>
                    <a:pt x="3086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7"/>
            <p:cNvSpPr/>
            <p:nvPr/>
          </p:nvSpPr>
          <p:spPr>
            <a:xfrm>
              <a:off x="4952300" y="4223225"/>
              <a:ext cx="336750" cy="12875"/>
            </a:xfrm>
            <a:custGeom>
              <a:avLst/>
              <a:gdLst/>
              <a:ahLst/>
              <a:cxnLst/>
              <a:rect l="l" t="t" r="r" b="b"/>
              <a:pathLst>
                <a:path w="13470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469" y="515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7"/>
            <p:cNvSpPr/>
            <p:nvPr/>
          </p:nvSpPr>
          <p:spPr>
            <a:xfrm>
              <a:off x="3124100" y="3854375"/>
              <a:ext cx="13675" cy="703175"/>
            </a:xfrm>
            <a:custGeom>
              <a:avLst/>
              <a:gdLst/>
              <a:ahLst/>
              <a:cxnLst/>
              <a:rect l="l" t="t" r="r" b="b"/>
              <a:pathLst>
                <a:path w="547" h="28127" extrusionOk="0">
                  <a:moveTo>
                    <a:pt x="0" y="0"/>
                  </a:moveTo>
                  <a:lnTo>
                    <a:pt x="0" y="28127"/>
                  </a:lnTo>
                  <a:lnTo>
                    <a:pt x="547" y="2812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7"/>
            <p:cNvSpPr/>
            <p:nvPr/>
          </p:nvSpPr>
          <p:spPr>
            <a:xfrm>
              <a:off x="4502275" y="3854375"/>
              <a:ext cx="12900" cy="703175"/>
            </a:xfrm>
            <a:custGeom>
              <a:avLst/>
              <a:gdLst/>
              <a:ahLst/>
              <a:cxnLst/>
              <a:rect l="l" t="t" r="r" b="b"/>
              <a:pathLst>
                <a:path w="516" h="28127" extrusionOk="0">
                  <a:moveTo>
                    <a:pt x="1" y="0"/>
                  </a:moveTo>
                  <a:lnTo>
                    <a:pt x="1" y="28127"/>
                  </a:lnTo>
                  <a:lnTo>
                    <a:pt x="515" y="28127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7"/>
            <p:cNvSpPr/>
            <p:nvPr/>
          </p:nvSpPr>
          <p:spPr>
            <a:xfrm>
              <a:off x="236147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0" y="0"/>
                  </a:moveTo>
                  <a:lnTo>
                    <a:pt x="0" y="483"/>
                  </a:lnTo>
                  <a:lnTo>
                    <a:pt x="547" y="483"/>
                  </a:lnTo>
                  <a:lnTo>
                    <a:pt x="547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39" y="483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7"/>
            <p:cNvSpPr/>
            <p:nvPr/>
          </p:nvSpPr>
          <p:spPr>
            <a:xfrm>
              <a:off x="2407275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65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65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18" y="3472"/>
                    <a:pt x="1608" y="3150"/>
                    <a:pt x="1608" y="2604"/>
                  </a:cubicBezTo>
                  <a:lnTo>
                    <a:pt x="1608" y="868"/>
                  </a:lnTo>
                  <a:cubicBezTo>
                    <a:pt x="1608" y="322"/>
                    <a:pt x="1318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7"/>
            <p:cNvSpPr/>
            <p:nvPr/>
          </p:nvSpPr>
          <p:spPr>
            <a:xfrm>
              <a:off x="2456300" y="3788475"/>
              <a:ext cx="40200" cy="84400"/>
            </a:xfrm>
            <a:custGeom>
              <a:avLst/>
              <a:gdLst/>
              <a:ahLst/>
              <a:cxnLst/>
              <a:rect l="l" t="t" r="r" b="b"/>
              <a:pathLst>
                <a:path w="1608" h="3376" extrusionOk="0">
                  <a:moveTo>
                    <a:pt x="836" y="483"/>
                  </a:moveTo>
                  <a:cubicBezTo>
                    <a:pt x="997" y="483"/>
                    <a:pt x="1093" y="547"/>
                    <a:pt x="1093" y="804"/>
                  </a:cubicBezTo>
                  <a:lnTo>
                    <a:pt x="1093" y="2540"/>
                  </a:lnTo>
                  <a:cubicBezTo>
                    <a:pt x="1093" y="2797"/>
                    <a:pt x="997" y="2893"/>
                    <a:pt x="836" y="2893"/>
                  </a:cubicBezTo>
                  <a:lnTo>
                    <a:pt x="514" y="2893"/>
                  </a:lnTo>
                  <a:lnTo>
                    <a:pt x="514" y="483"/>
                  </a:lnTo>
                  <a:close/>
                  <a:moveTo>
                    <a:pt x="0" y="0"/>
                  </a:moveTo>
                  <a:lnTo>
                    <a:pt x="0" y="3376"/>
                  </a:lnTo>
                  <a:lnTo>
                    <a:pt x="836" y="3376"/>
                  </a:lnTo>
                  <a:cubicBezTo>
                    <a:pt x="1350" y="3376"/>
                    <a:pt x="1607" y="3054"/>
                    <a:pt x="1607" y="2540"/>
                  </a:cubicBezTo>
                  <a:lnTo>
                    <a:pt x="1607" y="804"/>
                  </a:lnTo>
                  <a:cubicBezTo>
                    <a:pt x="1607" y="290"/>
                    <a:pt x="1350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7"/>
            <p:cNvSpPr/>
            <p:nvPr/>
          </p:nvSpPr>
          <p:spPr>
            <a:xfrm>
              <a:off x="2501300" y="3788475"/>
              <a:ext cx="46625" cy="84400"/>
            </a:xfrm>
            <a:custGeom>
              <a:avLst/>
              <a:gdLst/>
              <a:ahLst/>
              <a:cxnLst/>
              <a:rect l="l" t="t" r="r" b="b"/>
              <a:pathLst>
                <a:path w="1865" h="3376" extrusionOk="0">
                  <a:moveTo>
                    <a:pt x="900" y="579"/>
                  </a:moveTo>
                  <a:lnTo>
                    <a:pt x="1157" y="2283"/>
                  </a:lnTo>
                  <a:lnTo>
                    <a:pt x="675" y="2283"/>
                  </a:lnTo>
                  <a:lnTo>
                    <a:pt x="900" y="579"/>
                  </a:lnTo>
                  <a:close/>
                  <a:moveTo>
                    <a:pt x="547" y="0"/>
                  </a:moveTo>
                  <a:lnTo>
                    <a:pt x="0" y="3376"/>
                  </a:lnTo>
                  <a:lnTo>
                    <a:pt x="515" y="3376"/>
                  </a:lnTo>
                  <a:lnTo>
                    <a:pt x="579" y="2765"/>
                  </a:lnTo>
                  <a:lnTo>
                    <a:pt x="1254" y="2765"/>
                  </a:lnTo>
                  <a:lnTo>
                    <a:pt x="1350" y="3376"/>
                  </a:lnTo>
                  <a:lnTo>
                    <a:pt x="1865" y="3376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7"/>
            <p:cNvSpPr/>
            <p:nvPr/>
          </p:nvSpPr>
          <p:spPr>
            <a:xfrm>
              <a:off x="2549500" y="3788475"/>
              <a:ext cx="47450" cy="84400"/>
            </a:xfrm>
            <a:custGeom>
              <a:avLst/>
              <a:gdLst/>
              <a:ahLst/>
              <a:cxnLst/>
              <a:rect l="l" t="t" r="r" b="b"/>
              <a:pathLst>
                <a:path w="1898" h="3376" extrusionOk="0">
                  <a:moveTo>
                    <a:pt x="1" y="0"/>
                  </a:moveTo>
                  <a:lnTo>
                    <a:pt x="676" y="2251"/>
                  </a:lnTo>
                  <a:lnTo>
                    <a:pt x="676" y="3376"/>
                  </a:lnTo>
                  <a:lnTo>
                    <a:pt x="1222" y="3376"/>
                  </a:lnTo>
                  <a:lnTo>
                    <a:pt x="1222" y="2251"/>
                  </a:lnTo>
                  <a:lnTo>
                    <a:pt x="1897" y="0"/>
                  </a:lnTo>
                  <a:lnTo>
                    <a:pt x="1383" y="0"/>
                  </a:lnTo>
                  <a:lnTo>
                    <a:pt x="965" y="1511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7"/>
            <p:cNvSpPr/>
            <p:nvPr/>
          </p:nvSpPr>
          <p:spPr>
            <a:xfrm>
              <a:off x="3644025" y="3788475"/>
              <a:ext cx="64325" cy="84400"/>
            </a:xfrm>
            <a:custGeom>
              <a:avLst/>
              <a:gdLst/>
              <a:ahLst/>
              <a:cxnLst/>
              <a:rect l="l" t="t" r="r" b="b"/>
              <a:pathLst>
                <a:path w="2573" h="3376" extrusionOk="0">
                  <a:moveTo>
                    <a:pt x="1" y="0"/>
                  </a:moveTo>
                  <a:lnTo>
                    <a:pt x="354" y="3376"/>
                  </a:lnTo>
                  <a:lnTo>
                    <a:pt x="1094" y="3376"/>
                  </a:lnTo>
                  <a:lnTo>
                    <a:pt x="1286" y="1575"/>
                  </a:lnTo>
                  <a:lnTo>
                    <a:pt x="1479" y="3376"/>
                  </a:lnTo>
                  <a:lnTo>
                    <a:pt x="2186" y="3376"/>
                  </a:lnTo>
                  <a:lnTo>
                    <a:pt x="2572" y="0"/>
                  </a:lnTo>
                  <a:lnTo>
                    <a:pt x="2090" y="0"/>
                  </a:lnTo>
                  <a:lnTo>
                    <a:pt x="1833" y="2668"/>
                  </a:lnTo>
                  <a:lnTo>
                    <a:pt x="1576" y="0"/>
                  </a:lnTo>
                  <a:lnTo>
                    <a:pt x="1061" y="0"/>
                  </a:lnTo>
                  <a:lnTo>
                    <a:pt x="804" y="2636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7"/>
            <p:cNvSpPr/>
            <p:nvPr/>
          </p:nvSpPr>
          <p:spPr>
            <a:xfrm>
              <a:off x="37147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15" y="2893"/>
                  </a:lnTo>
                  <a:lnTo>
                    <a:pt x="515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15" y="1415"/>
                  </a:lnTo>
                  <a:lnTo>
                    <a:pt x="515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7"/>
            <p:cNvSpPr/>
            <p:nvPr/>
          </p:nvSpPr>
          <p:spPr>
            <a:xfrm>
              <a:off x="37589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47" y="2893"/>
                  </a:lnTo>
                  <a:lnTo>
                    <a:pt x="547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47" y="1415"/>
                  </a:lnTo>
                  <a:lnTo>
                    <a:pt x="547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7"/>
            <p:cNvSpPr/>
            <p:nvPr/>
          </p:nvSpPr>
          <p:spPr>
            <a:xfrm>
              <a:off x="3803150" y="3788475"/>
              <a:ext cx="44225" cy="84400"/>
            </a:xfrm>
            <a:custGeom>
              <a:avLst/>
              <a:gdLst/>
              <a:ahLst/>
              <a:cxnLst/>
              <a:rect l="l" t="t" r="r" b="b"/>
              <a:pathLst>
                <a:path w="1769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47" y="3376"/>
                  </a:lnTo>
                  <a:lnTo>
                    <a:pt x="547" y="2315"/>
                  </a:lnTo>
                  <a:lnTo>
                    <a:pt x="707" y="2026"/>
                  </a:lnTo>
                  <a:lnTo>
                    <a:pt x="1222" y="3376"/>
                  </a:lnTo>
                  <a:lnTo>
                    <a:pt x="1768" y="3376"/>
                  </a:lnTo>
                  <a:lnTo>
                    <a:pt x="1029" y="1479"/>
                  </a:lnTo>
                  <a:lnTo>
                    <a:pt x="1768" y="0"/>
                  </a:lnTo>
                  <a:lnTo>
                    <a:pt x="1222" y="0"/>
                  </a:lnTo>
                  <a:lnTo>
                    <a:pt x="547" y="144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7"/>
            <p:cNvSpPr/>
            <p:nvPr/>
          </p:nvSpPr>
          <p:spPr>
            <a:xfrm>
              <a:off x="4995700" y="3788475"/>
              <a:ext cx="56275" cy="84400"/>
            </a:xfrm>
            <a:custGeom>
              <a:avLst/>
              <a:gdLst/>
              <a:ahLst/>
              <a:cxnLst/>
              <a:rect l="l" t="t" r="r" b="b"/>
              <a:pathLst>
                <a:path w="2251" h="3376" extrusionOk="0">
                  <a:moveTo>
                    <a:pt x="1" y="0"/>
                  </a:moveTo>
                  <a:lnTo>
                    <a:pt x="1" y="3376"/>
                  </a:lnTo>
                  <a:lnTo>
                    <a:pt x="483" y="3376"/>
                  </a:lnTo>
                  <a:lnTo>
                    <a:pt x="483" y="965"/>
                  </a:lnTo>
                  <a:lnTo>
                    <a:pt x="869" y="3376"/>
                  </a:lnTo>
                  <a:lnTo>
                    <a:pt x="1383" y="3376"/>
                  </a:lnTo>
                  <a:lnTo>
                    <a:pt x="1736" y="933"/>
                  </a:lnTo>
                  <a:lnTo>
                    <a:pt x="1736" y="3376"/>
                  </a:lnTo>
                  <a:lnTo>
                    <a:pt x="2251" y="3376"/>
                  </a:lnTo>
                  <a:lnTo>
                    <a:pt x="2251" y="0"/>
                  </a:lnTo>
                  <a:lnTo>
                    <a:pt x="1511" y="0"/>
                  </a:lnTo>
                  <a:lnTo>
                    <a:pt x="1126" y="2379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7"/>
            <p:cNvSpPr/>
            <p:nvPr/>
          </p:nvSpPr>
          <p:spPr>
            <a:xfrm>
              <a:off x="5060000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97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97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50" y="3472"/>
                    <a:pt x="1607" y="3150"/>
                    <a:pt x="1607" y="2604"/>
                  </a:cubicBezTo>
                  <a:lnTo>
                    <a:pt x="1607" y="868"/>
                  </a:lnTo>
                  <a:cubicBezTo>
                    <a:pt x="1607" y="322"/>
                    <a:pt x="1350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7"/>
            <p:cNvSpPr/>
            <p:nvPr/>
          </p:nvSpPr>
          <p:spPr>
            <a:xfrm>
              <a:off x="5109025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482" y="3376"/>
                  </a:lnTo>
                  <a:lnTo>
                    <a:pt x="482" y="933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222" y="0"/>
                  </a:lnTo>
                  <a:lnTo>
                    <a:pt x="1222" y="199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7"/>
            <p:cNvSpPr/>
            <p:nvPr/>
          </p:nvSpPr>
          <p:spPr>
            <a:xfrm>
              <a:off x="515642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1" y="0"/>
                  </a:moveTo>
                  <a:lnTo>
                    <a:pt x="1" y="483"/>
                  </a:lnTo>
                  <a:lnTo>
                    <a:pt x="579" y="483"/>
                  </a:lnTo>
                  <a:lnTo>
                    <a:pt x="579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40" y="483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7"/>
            <p:cNvSpPr/>
            <p:nvPr/>
          </p:nvSpPr>
          <p:spPr>
            <a:xfrm>
              <a:off x="5203850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14" y="3376"/>
                  </a:lnTo>
                  <a:lnTo>
                    <a:pt x="514" y="1929"/>
                  </a:lnTo>
                  <a:lnTo>
                    <a:pt x="1125" y="1929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125" y="0"/>
                  </a:lnTo>
                  <a:lnTo>
                    <a:pt x="1125" y="1447"/>
                  </a:lnTo>
                  <a:lnTo>
                    <a:pt x="514" y="1447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7"/>
            <p:cNvSpPr/>
            <p:nvPr/>
          </p:nvSpPr>
          <p:spPr>
            <a:xfrm>
              <a:off x="5501975" y="4781525"/>
              <a:ext cx="384950" cy="152150"/>
            </a:xfrm>
            <a:custGeom>
              <a:avLst/>
              <a:gdLst/>
              <a:ahLst/>
              <a:cxnLst/>
              <a:rect l="l" t="t" r="r" b="b"/>
              <a:pathLst>
                <a:path w="15398" h="6086" extrusionOk="0">
                  <a:moveTo>
                    <a:pt x="10219" y="1"/>
                  </a:moveTo>
                  <a:cubicBezTo>
                    <a:pt x="9435" y="1"/>
                    <a:pt x="8648" y="105"/>
                    <a:pt x="7908" y="234"/>
                  </a:cubicBezTo>
                  <a:cubicBezTo>
                    <a:pt x="5112" y="716"/>
                    <a:pt x="2669" y="1841"/>
                    <a:pt x="1" y="2773"/>
                  </a:cubicBezTo>
                  <a:cubicBezTo>
                    <a:pt x="1" y="2773"/>
                    <a:pt x="76" y="2748"/>
                    <a:pt x="266" y="2748"/>
                  </a:cubicBezTo>
                  <a:cubicBezTo>
                    <a:pt x="818" y="2748"/>
                    <a:pt x="2340" y="2962"/>
                    <a:pt x="5787" y="4638"/>
                  </a:cubicBezTo>
                  <a:cubicBezTo>
                    <a:pt x="7449" y="5454"/>
                    <a:pt x="9357" y="6085"/>
                    <a:pt x="11271" y="6085"/>
                  </a:cubicBezTo>
                  <a:cubicBezTo>
                    <a:pt x="11318" y="6085"/>
                    <a:pt x="11365" y="6085"/>
                    <a:pt x="11412" y="6084"/>
                  </a:cubicBezTo>
                  <a:cubicBezTo>
                    <a:pt x="12987" y="6020"/>
                    <a:pt x="15398" y="5602"/>
                    <a:pt x="15301" y="3577"/>
                  </a:cubicBezTo>
                  <a:cubicBezTo>
                    <a:pt x="15301" y="3577"/>
                    <a:pt x="14594" y="1231"/>
                    <a:pt x="12505" y="395"/>
                  </a:cubicBezTo>
                  <a:cubicBezTo>
                    <a:pt x="11782" y="105"/>
                    <a:pt x="11002" y="1"/>
                    <a:pt x="10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7"/>
            <p:cNvSpPr/>
            <p:nvPr/>
          </p:nvSpPr>
          <p:spPr>
            <a:xfrm>
              <a:off x="5530100" y="4563375"/>
              <a:ext cx="360850" cy="175900"/>
            </a:xfrm>
            <a:custGeom>
              <a:avLst/>
              <a:gdLst/>
              <a:ahLst/>
              <a:cxnLst/>
              <a:rect l="l" t="t" r="r" b="b"/>
              <a:pathLst>
                <a:path w="14434" h="7036" extrusionOk="0">
                  <a:moveTo>
                    <a:pt x="5706" y="1"/>
                  </a:moveTo>
                  <a:cubicBezTo>
                    <a:pt x="3817" y="1"/>
                    <a:pt x="1947" y="203"/>
                    <a:pt x="1" y="313"/>
                  </a:cubicBezTo>
                  <a:cubicBezTo>
                    <a:pt x="1" y="313"/>
                    <a:pt x="2" y="313"/>
                    <a:pt x="5" y="313"/>
                  </a:cubicBezTo>
                  <a:cubicBezTo>
                    <a:pt x="90" y="313"/>
                    <a:pt x="1356" y="373"/>
                    <a:pt x="5015" y="3753"/>
                  </a:cubicBezTo>
                  <a:cubicBezTo>
                    <a:pt x="6397" y="5038"/>
                    <a:pt x="8101" y="6228"/>
                    <a:pt x="9966" y="6742"/>
                  </a:cubicBezTo>
                  <a:cubicBezTo>
                    <a:pt x="10551" y="6901"/>
                    <a:pt x="11261" y="7036"/>
                    <a:pt x="11945" y="7036"/>
                  </a:cubicBezTo>
                  <a:cubicBezTo>
                    <a:pt x="13064" y="7036"/>
                    <a:pt x="14114" y="6673"/>
                    <a:pt x="14434" y="5456"/>
                  </a:cubicBezTo>
                  <a:cubicBezTo>
                    <a:pt x="14434" y="5456"/>
                    <a:pt x="14434" y="3045"/>
                    <a:pt x="12666" y="1631"/>
                  </a:cubicBezTo>
                  <a:cubicBezTo>
                    <a:pt x="11444" y="667"/>
                    <a:pt x="9805" y="313"/>
                    <a:pt x="8294" y="152"/>
                  </a:cubicBezTo>
                  <a:cubicBezTo>
                    <a:pt x="7422" y="42"/>
                    <a:pt x="6562" y="1"/>
                    <a:pt x="5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7"/>
            <p:cNvSpPr/>
            <p:nvPr/>
          </p:nvSpPr>
          <p:spPr>
            <a:xfrm>
              <a:off x="5963250" y="4563150"/>
              <a:ext cx="171200" cy="366975"/>
            </a:xfrm>
            <a:custGeom>
              <a:avLst/>
              <a:gdLst/>
              <a:ahLst/>
              <a:cxnLst/>
              <a:rect l="l" t="t" r="r" b="b"/>
              <a:pathLst>
                <a:path w="6848" h="14679" extrusionOk="0">
                  <a:moveTo>
                    <a:pt x="6847" y="1"/>
                  </a:moveTo>
                  <a:cubicBezTo>
                    <a:pt x="4983" y="2090"/>
                    <a:pt x="3054" y="3954"/>
                    <a:pt x="1576" y="6365"/>
                  </a:cubicBezTo>
                  <a:cubicBezTo>
                    <a:pt x="772" y="7683"/>
                    <a:pt x="1" y="9162"/>
                    <a:pt x="1" y="10737"/>
                  </a:cubicBezTo>
                  <a:cubicBezTo>
                    <a:pt x="33" y="12987"/>
                    <a:pt x="1929" y="14498"/>
                    <a:pt x="1929" y="14498"/>
                  </a:cubicBezTo>
                  <a:cubicBezTo>
                    <a:pt x="2213" y="14622"/>
                    <a:pt x="2485" y="14678"/>
                    <a:pt x="2744" y="14678"/>
                  </a:cubicBezTo>
                  <a:cubicBezTo>
                    <a:pt x="4153" y="14678"/>
                    <a:pt x="5174" y="13020"/>
                    <a:pt x="5690" y="11798"/>
                  </a:cubicBezTo>
                  <a:cubicBezTo>
                    <a:pt x="6462" y="9998"/>
                    <a:pt x="6558" y="7940"/>
                    <a:pt x="6430" y="6044"/>
                  </a:cubicBezTo>
                  <a:cubicBezTo>
                    <a:pt x="6044" y="910"/>
                    <a:pt x="6844" y="4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7"/>
            <p:cNvSpPr/>
            <p:nvPr/>
          </p:nvSpPr>
          <p:spPr>
            <a:xfrm>
              <a:off x="6172200" y="4849250"/>
              <a:ext cx="349575" cy="202350"/>
            </a:xfrm>
            <a:custGeom>
              <a:avLst/>
              <a:gdLst/>
              <a:ahLst/>
              <a:cxnLst/>
              <a:rect l="l" t="t" r="r" b="b"/>
              <a:pathLst>
                <a:path w="13983" h="8094" extrusionOk="0">
                  <a:moveTo>
                    <a:pt x="13983" y="0"/>
                  </a:moveTo>
                  <a:cubicBezTo>
                    <a:pt x="13983" y="0"/>
                    <a:pt x="13983" y="0"/>
                    <a:pt x="13983" y="0"/>
                  </a:cubicBezTo>
                  <a:lnTo>
                    <a:pt x="13983" y="0"/>
                  </a:lnTo>
                  <a:cubicBezTo>
                    <a:pt x="13983" y="0"/>
                    <a:pt x="13983" y="0"/>
                    <a:pt x="13983" y="0"/>
                  </a:cubicBezTo>
                  <a:close/>
                  <a:moveTo>
                    <a:pt x="13983" y="0"/>
                  </a:moveTo>
                  <a:cubicBezTo>
                    <a:pt x="11186" y="161"/>
                    <a:pt x="8518" y="129"/>
                    <a:pt x="5754" y="772"/>
                  </a:cubicBezTo>
                  <a:cubicBezTo>
                    <a:pt x="4275" y="1157"/>
                    <a:pt x="2668" y="1672"/>
                    <a:pt x="1575" y="2765"/>
                  </a:cubicBezTo>
                  <a:cubicBezTo>
                    <a:pt x="0" y="4372"/>
                    <a:pt x="257" y="6783"/>
                    <a:pt x="257" y="6783"/>
                  </a:cubicBezTo>
                  <a:cubicBezTo>
                    <a:pt x="641" y="7768"/>
                    <a:pt x="1468" y="8094"/>
                    <a:pt x="2381" y="8094"/>
                  </a:cubicBezTo>
                  <a:cubicBezTo>
                    <a:pt x="3226" y="8094"/>
                    <a:pt x="4144" y="7815"/>
                    <a:pt x="4854" y="7522"/>
                  </a:cubicBezTo>
                  <a:cubicBezTo>
                    <a:pt x="6654" y="6783"/>
                    <a:pt x="8197" y="5433"/>
                    <a:pt x="9418" y="3986"/>
                  </a:cubicBezTo>
                  <a:cubicBezTo>
                    <a:pt x="12783" y="77"/>
                    <a:pt x="13975" y="1"/>
                    <a:pt x="1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7"/>
            <p:cNvSpPr/>
            <p:nvPr/>
          </p:nvSpPr>
          <p:spPr>
            <a:xfrm>
              <a:off x="6055675" y="4428950"/>
              <a:ext cx="163950" cy="374500"/>
            </a:xfrm>
            <a:custGeom>
              <a:avLst/>
              <a:gdLst/>
              <a:ahLst/>
              <a:cxnLst/>
              <a:rect l="l" t="t" r="r" b="b"/>
              <a:pathLst>
                <a:path w="6558" h="14980" extrusionOk="0">
                  <a:moveTo>
                    <a:pt x="1254" y="1"/>
                  </a:moveTo>
                  <a:cubicBezTo>
                    <a:pt x="1254" y="1"/>
                    <a:pt x="1254" y="1"/>
                    <a:pt x="1254" y="1"/>
                  </a:cubicBezTo>
                  <a:lnTo>
                    <a:pt x="1254" y="1"/>
                  </a:lnTo>
                  <a:cubicBezTo>
                    <a:pt x="1254" y="1"/>
                    <a:pt x="1254" y="1"/>
                    <a:pt x="1254" y="1"/>
                  </a:cubicBezTo>
                  <a:close/>
                  <a:moveTo>
                    <a:pt x="1254" y="1"/>
                  </a:moveTo>
                  <a:lnTo>
                    <a:pt x="1254" y="1"/>
                  </a:lnTo>
                  <a:cubicBezTo>
                    <a:pt x="740" y="2797"/>
                    <a:pt x="32" y="5369"/>
                    <a:pt x="0" y="8197"/>
                  </a:cubicBezTo>
                  <a:cubicBezTo>
                    <a:pt x="0" y="9740"/>
                    <a:pt x="129" y="11412"/>
                    <a:pt x="932" y="12730"/>
                  </a:cubicBezTo>
                  <a:cubicBezTo>
                    <a:pt x="2090" y="14658"/>
                    <a:pt x="4500" y="14980"/>
                    <a:pt x="4500" y="14980"/>
                  </a:cubicBezTo>
                  <a:cubicBezTo>
                    <a:pt x="6493" y="14723"/>
                    <a:pt x="6558" y="12280"/>
                    <a:pt x="6333" y="10737"/>
                  </a:cubicBezTo>
                  <a:cubicBezTo>
                    <a:pt x="6076" y="8808"/>
                    <a:pt x="5111" y="6976"/>
                    <a:pt x="4018" y="5401"/>
                  </a:cubicBezTo>
                  <a:cubicBezTo>
                    <a:pt x="1044" y="1212"/>
                    <a:pt x="1252" y="13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7"/>
            <p:cNvSpPr/>
            <p:nvPr/>
          </p:nvSpPr>
          <p:spPr>
            <a:xfrm>
              <a:off x="6315225" y="4531000"/>
              <a:ext cx="371300" cy="201600"/>
            </a:xfrm>
            <a:custGeom>
              <a:avLst/>
              <a:gdLst/>
              <a:ahLst/>
              <a:cxnLst/>
              <a:rect l="l" t="t" r="r" b="b"/>
              <a:pathLst>
                <a:path w="14852" h="8064" extrusionOk="0">
                  <a:moveTo>
                    <a:pt x="14852" y="1"/>
                  </a:moveTo>
                  <a:cubicBezTo>
                    <a:pt x="14851" y="1"/>
                    <a:pt x="14851" y="2"/>
                    <a:pt x="14851" y="2"/>
                  </a:cubicBezTo>
                  <a:lnTo>
                    <a:pt x="14851" y="2"/>
                  </a:lnTo>
                  <a:cubicBezTo>
                    <a:pt x="14851" y="1"/>
                    <a:pt x="14852" y="1"/>
                    <a:pt x="14852" y="1"/>
                  </a:cubicBezTo>
                  <a:close/>
                  <a:moveTo>
                    <a:pt x="14851" y="2"/>
                  </a:moveTo>
                  <a:lnTo>
                    <a:pt x="14851" y="2"/>
                  </a:lnTo>
                  <a:cubicBezTo>
                    <a:pt x="14821" y="35"/>
                    <a:pt x="13983" y="905"/>
                    <a:pt x="8905" y="1126"/>
                  </a:cubicBezTo>
                  <a:cubicBezTo>
                    <a:pt x="7008" y="1190"/>
                    <a:pt x="4983" y="1544"/>
                    <a:pt x="3280" y="2540"/>
                  </a:cubicBezTo>
                  <a:cubicBezTo>
                    <a:pt x="1897" y="3312"/>
                    <a:pt x="1" y="4823"/>
                    <a:pt x="1030" y="6591"/>
                  </a:cubicBezTo>
                  <a:cubicBezTo>
                    <a:pt x="1030" y="6591"/>
                    <a:pt x="2530" y="8063"/>
                    <a:pt x="4524" y="8063"/>
                  </a:cubicBezTo>
                  <a:cubicBezTo>
                    <a:pt x="4674" y="8063"/>
                    <a:pt x="4828" y="8055"/>
                    <a:pt x="4983" y="8037"/>
                  </a:cubicBezTo>
                  <a:cubicBezTo>
                    <a:pt x="6558" y="7844"/>
                    <a:pt x="7941" y="6944"/>
                    <a:pt x="9130" y="5980"/>
                  </a:cubicBezTo>
                  <a:cubicBezTo>
                    <a:pt x="11380" y="4244"/>
                    <a:pt x="12987" y="2091"/>
                    <a:pt x="1485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7"/>
            <p:cNvSpPr/>
            <p:nvPr/>
          </p:nvSpPr>
          <p:spPr>
            <a:xfrm>
              <a:off x="6243725" y="4308400"/>
              <a:ext cx="213775" cy="345150"/>
            </a:xfrm>
            <a:custGeom>
              <a:avLst/>
              <a:gdLst/>
              <a:ahLst/>
              <a:cxnLst/>
              <a:rect l="l" t="t" r="r" b="b"/>
              <a:pathLst>
                <a:path w="8551" h="13806" extrusionOk="0">
                  <a:moveTo>
                    <a:pt x="8550" y="1"/>
                  </a:moveTo>
                  <a:cubicBezTo>
                    <a:pt x="8550" y="1"/>
                    <a:pt x="8550" y="1"/>
                    <a:pt x="8550" y="1"/>
                  </a:cubicBezTo>
                  <a:lnTo>
                    <a:pt x="8550" y="1"/>
                  </a:lnTo>
                  <a:cubicBezTo>
                    <a:pt x="8550" y="1"/>
                    <a:pt x="8550" y="1"/>
                    <a:pt x="8550" y="1"/>
                  </a:cubicBezTo>
                  <a:close/>
                  <a:moveTo>
                    <a:pt x="8550" y="1"/>
                  </a:moveTo>
                  <a:cubicBezTo>
                    <a:pt x="8550" y="12"/>
                    <a:pt x="8469" y="1238"/>
                    <a:pt x="4597" y="4598"/>
                  </a:cubicBezTo>
                  <a:cubicBezTo>
                    <a:pt x="3182" y="5851"/>
                    <a:pt x="1800" y="7426"/>
                    <a:pt x="1093" y="9226"/>
                  </a:cubicBezTo>
                  <a:cubicBezTo>
                    <a:pt x="514" y="10705"/>
                    <a:pt x="0" y="13084"/>
                    <a:pt x="1897" y="13791"/>
                  </a:cubicBezTo>
                  <a:cubicBezTo>
                    <a:pt x="1897" y="13791"/>
                    <a:pt x="2038" y="13806"/>
                    <a:pt x="2275" y="13806"/>
                  </a:cubicBezTo>
                  <a:cubicBezTo>
                    <a:pt x="3016" y="13806"/>
                    <a:pt x="4689" y="13658"/>
                    <a:pt x="5882" y="12441"/>
                  </a:cubicBezTo>
                  <a:cubicBezTo>
                    <a:pt x="6975" y="11348"/>
                    <a:pt x="7490" y="9741"/>
                    <a:pt x="7843" y="8262"/>
                  </a:cubicBezTo>
                  <a:cubicBezTo>
                    <a:pt x="8454" y="5498"/>
                    <a:pt x="8390" y="2830"/>
                    <a:pt x="8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7"/>
            <p:cNvSpPr/>
            <p:nvPr/>
          </p:nvSpPr>
          <p:spPr>
            <a:xfrm>
              <a:off x="5842700" y="4681450"/>
              <a:ext cx="240325" cy="567025"/>
            </a:xfrm>
            <a:custGeom>
              <a:avLst/>
              <a:gdLst/>
              <a:ahLst/>
              <a:cxnLst/>
              <a:rect l="l" t="t" r="r" b="b"/>
              <a:pathLst>
                <a:path w="9613" h="22681" extrusionOk="0">
                  <a:moveTo>
                    <a:pt x="333" y="1"/>
                  </a:moveTo>
                  <a:cubicBezTo>
                    <a:pt x="297" y="1"/>
                    <a:pt x="260" y="9"/>
                    <a:pt x="226" y="26"/>
                  </a:cubicBezTo>
                  <a:cubicBezTo>
                    <a:pt x="65" y="58"/>
                    <a:pt x="1" y="219"/>
                    <a:pt x="65" y="380"/>
                  </a:cubicBezTo>
                  <a:lnTo>
                    <a:pt x="4887" y="12241"/>
                  </a:lnTo>
                  <a:lnTo>
                    <a:pt x="9066" y="22495"/>
                  </a:lnTo>
                  <a:cubicBezTo>
                    <a:pt x="9090" y="22614"/>
                    <a:pt x="9184" y="22680"/>
                    <a:pt x="9284" y="22680"/>
                  </a:cubicBezTo>
                  <a:cubicBezTo>
                    <a:pt x="9319" y="22680"/>
                    <a:pt x="9354" y="22672"/>
                    <a:pt x="9387" y="22656"/>
                  </a:cubicBezTo>
                  <a:cubicBezTo>
                    <a:pt x="9548" y="22592"/>
                    <a:pt x="9612" y="22431"/>
                    <a:pt x="9548" y="22302"/>
                  </a:cubicBezTo>
                  <a:lnTo>
                    <a:pt x="5369" y="12048"/>
                  </a:lnTo>
                  <a:lnTo>
                    <a:pt x="547" y="155"/>
                  </a:lnTo>
                  <a:cubicBezTo>
                    <a:pt x="524" y="61"/>
                    <a:pt x="431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7"/>
            <p:cNvSpPr/>
            <p:nvPr/>
          </p:nvSpPr>
          <p:spPr>
            <a:xfrm>
              <a:off x="6091825" y="4613150"/>
              <a:ext cx="231475" cy="591025"/>
            </a:xfrm>
            <a:custGeom>
              <a:avLst/>
              <a:gdLst/>
              <a:ahLst/>
              <a:cxnLst/>
              <a:rect l="l" t="t" r="r" b="b"/>
              <a:pathLst>
                <a:path w="9259" h="23641" extrusionOk="0">
                  <a:moveTo>
                    <a:pt x="8970" y="1"/>
                  </a:moveTo>
                  <a:cubicBezTo>
                    <a:pt x="8858" y="1"/>
                    <a:pt x="8759" y="60"/>
                    <a:pt x="8712" y="154"/>
                  </a:cubicBezTo>
                  <a:lnTo>
                    <a:pt x="4244" y="8962"/>
                  </a:lnTo>
                  <a:lnTo>
                    <a:pt x="4212" y="9026"/>
                  </a:lnTo>
                  <a:lnTo>
                    <a:pt x="33" y="23298"/>
                  </a:lnTo>
                  <a:cubicBezTo>
                    <a:pt x="1" y="23427"/>
                    <a:pt x="65" y="23588"/>
                    <a:pt x="226" y="23620"/>
                  </a:cubicBezTo>
                  <a:cubicBezTo>
                    <a:pt x="254" y="23634"/>
                    <a:pt x="284" y="23640"/>
                    <a:pt x="313" y="23640"/>
                  </a:cubicBezTo>
                  <a:cubicBezTo>
                    <a:pt x="419" y="23640"/>
                    <a:pt x="522" y="23560"/>
                    <a:pt x="547" y="23459"/>
                  </a:cubicBezTo>
                  <a:lnTo>
                    <a:pt x="4726" y="9187"/>
                  </a:lnTo>
                  <a:lnTo>
                    <a:pt x="9194" y="379"/>
                  </a:lnTo>
                  <a:cubicBezTo>
                    <a:pt x="9258" y="251"/>
                    <a:pt x="9226" y="90"/>
                    <a:pt x="9098" y="26"/>
                  </a:cubicBezTo>
                  <a:cubicBezTo>
                    <a:pt x="9055" y="9"/>
                    <a:pt x="9011" y="1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7"/>
            <p:cNvSpPr/>
            <p:nvPr/>
          </p:nvSpPr>
          <p:spPr>
            <a:xfrm>
              <a:off x="6132000" y="4990325"/>
              <a:ext cx="118975" cy="73500"/>
            </a:xfrm>
            <a:custGeom>
              <a:avLst/>
              <a:gdLst/>
              <a:ahLst/>
              <a:cxnLst/>
              <a:rect l="l" t="t" r="r" b="b"/>
              <a:pathLst>
                <a:path w="4759" h="2940" extrusionOk="0">
                  <a:moveTo>
                    <a:pt x="4475" y="0"/>
                  </a:moveTo>
                  <a:cubicBezTo>
                    <a:pt x="4430" y="0"/>
                    <a:pt x="4383" y="15"/>
                    <a:pt x="4340" y="47"/>
                  </a:cubicBezTo>
                  <a:lnTo>
                    <a:pt x="162" y="2425"/>
                  </a:lnTo>
                  <a:cubicBezTo>
                    <a:pt x="33" y="2522"/>
                    <a:pt x="1" y="2683"/>
                    <a:pt x="65" y="2811"/>
                  </a:cubicBezTo>
                  <a:cubicBezTo>
                    <a:pt x="108" y="2897"/>
                    <a:pt x="194" y="2940"/>
                    <a:pt x="284" y="2940"/>
                  </a:cubicBezTo>
                  <a:cubicBezTo>
                    <a:pt x="330" y="2940"/>
                    <a:pt x="376" y="2929"/>
                    <a:pt x="419" y="2908"/>
                  </a:cubicBezTo>
                  <a:lnTo>
                    <a:pt x="4598" y="497"/>
                  </a:lnTo>
                  <a:cubicBezTo>
                    <a:pt x="4726" y="432"/>
                    <a:pt x="4758" y="272"/>
                    <a:pt x="4694" y="143"/>
                  </a:cubicBezTo>
                  <a:cubicBezTo>
                    <a:pt x="4651" y="57"/>
                    <a:pt x="4565" y="0"/>
                    <a:pt x="4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7"/>
            <p:cNvSpPr/>
            <p:nvPr/>
          </p:nvSpPr>
          <p:spPr>
            <a:xfrm>
              <a:off x="6144075" y="4717625"/>
              <a:ext cx="67525" cy="129850"/>
            </a:xfrm>
            <a:custGeom>
              <a:avLst/>
              <a:gdLst/>
              <a:ahLst/>
              <a:cxnLst/>
              <a:rect l="l" t="t" r="r" b="b"/>
              <a:pathLst>
                <a:path w="2701" h="5194" extrusionOk="0">
                  <a:moveTo>
                    <a:pt x="301" y="0"/>
                  </a:moveTo>
                  <a:cubicBezTo>
                    <a:pt x="264" y="0"/>
                    <a:pt x="227" y="8"/>
                    <a:pt x="193" y="26"/>
                  </a:cubicBezTo>
                  <a:cubicBezTo>
                    <a:pt x="64" y="90"/>
                    <a:pt x="0" y="251"/>
                    <a:pt x="64" y="379"/>
                  </a:cubicBezTo>
                  <a:lnTo>
                    <a:pt x="2122" y="5008"/>
                  </a:lnTo>
                  <a:cubicBezTo>
                    <a:pt x="2169" y="5127"/>
                    <a:pt x="2270" y="5193"/>
                    <a:pt x="2371" y="5193"/>
                  </a:cubicBezTo>
                  <a:cubicBezTo>
                    <a:pt x="2407" y="5193"/>
                    <a:pt x="2442" y="5185"/>
                    <a:pt x="2475" y="5169"/>
                  </a:cubicBezTo>
                  <a:cubicBezTo>
                    <a:pt x="2636" y="5104"/>
                    <a:pt x="2700" y="4944"/>
                    <a:pt x="2636" y="4815"/>
                  </a:cubicBezTo>
                  <a:lnTo>
                    <a:pt x="547" y="154"/>
                  </a:lnTo>
                  <a:cubicBezTo>
                    <a:pt x="500" y="60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7"/>
            <p:cNvSpPr/>
            <p:nvPr/>
          </p:nvSpPr>
          <p:spPr>
            <a:xfrm>
              <a:off x="6261400" y="4661375"/>
              <a:ext cx="142250" cy="70375"/>
            </a:xfrm>
            <a:custGeom>
              <a:avLst/>
              <a:gdLst/>
              <a:ahLst/>
              <a:cxnLst/>
              <a:rect l="l" t="t" r="r" b="b"/>
              <a:pathLst>
                <a:path w="5690" h="2815" extrusionOk="0">
                  <a:moveTo>
                    <a:pt x="5380" y="0"/>
                  </a:moveTo>
                  <a:cubicBezTo>
                    <a:pt x="5343" y="0"/>
                    <a:pt x="5306" y="8"/>
                    <a:pt x="5272" y="25"/>
                  </a:cubicBezTo>
                  <a:lnTo>
                    <a:pt x="193" y="2276"/>
                  </a:lnTo>
                  <a:cubicBezTo>
                    <a:pt x="64" y="2340"/>
                    <a:pt x="0" y="2501"/>
                    <a:pt x="64" y="2629"/>
                  </a:cubicBezTo>
                  <a:cubicBezTo>
                    <a:pt x="88" y="2748"/>
                    <a:pt x="183" y="2815"/>
                    <a:pt x="296" y="2815"/>
                  </a:cubicBezTo>
                  <a:cubicBezTo>
                    <a:pt x="335" y="2815"/>
                    <a:pt x="377" y="2807"/>
                    <a:pt x="418" y="2790"/>
                  </a:cubicBezTo>
                  <a:lnTo>
                    <a:pt x="5497" y="508"/>
                  </a:lnTo>
                  <a:cubicBezTo>
                    <a:pt x="5625" y="443"/>
                    <a:pt x="5690" y="283"/>
                    <a:pt x="5625" y="154"/>
                  </a:cubicBezTo>
                  <a:cubicBezTo>
                    <a:pt x="5578" y="60"/>
                    <a:pt x="5480" y="0"/>
                    <a:pt x="5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7"/>
            <p:cNvSpPr/>
            <p:nvPr/>
          </p:nvSpPr>
          <p:spPr>
            <a:xfrm>
              <a:off x="5983350" y="4849900"/>
              <a:ext cx="59475" cy="189975"/>
            </a:xfrm>
            <a:custGeom>
              <a:avLst/>
              <a:gdLst/>
              <a:ahLst/>
              <a:cxnLst/>
              <a:rect l="l" t="t" r="r" b="b"/>
              <a:pathLst>
                <a:path w="2379" h="7599" extrusionOk="0">
                  <a:moveTo>
                    <a:pt x="2070" y="0"/>
                  </a:moveTo>
                  <a:cubicBezTo>
                    <a:pt x="1953" y="0"/>
                    <a:pt x="1828" y="87"/>
                    <a:pt x="1800" y="199"/>
                  </a:cubicBezTo>
                  <a:lnTo>
                    <a:pt x="32" y="7271"/>
                  </a:lnTo>
                  <a:cubicBezTo>
                    <a:pt x="0" y="7400"/>
                    <a:pt x="97" y="7560"/>
                    <a:pt x="225" y="7592"/>
                  </a:cubicBezTo>
                  <a:cubicBezTo>
                    <a:pt x="246" y="7597"/>
                    <a:pt x="267" y="7599"/>
                    <a:pt x="287" y="7599"/>
                  </a:cubicBezTo>
                  <a:cubicBezTo>
                    <a:pt x="419" y="7599"/>
                    <a:pt x="523" y="7511"/>
                    <a:pt x="579" y="7400"/>
                  </a:cubicBezTo>
                  <a:lnTo>
                    <a:pt x="2315" y="328"/>
                  </a:lnTo>
                  <a:cubicBezTo>
                    <a:pt x="2379" y="199"/>
                    <a:pt x="2282" y="38"/>
                    <a:pt x="2122" y="6"/>
                  </a:cubicBezTo>
                  <a:cubicBezTo>
                    <a:pt x="2105" y="2"/>
                    <a:pt x="2087" y="0"/>
                    <a:pt x="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7"/>
            <p:cNvSpPr/>
            <p:nvPr/>
          </p:nvSpPr>
          <p:spPr>
            <a:xfrm>
              <a:off x="5822625" y="4838000"/>
              <a:ext cx="117350" cy="67525"/>
            </a:xfrm>
            <a:custGeom>
              <a:avLst/>
              <a:gdLst/>
              <a:ahLst/>
              <a:cxnLst/>
              <a:rect l="l" t="t" r="r" b="b"/>
              <a:pathLst>
                <a:path w="4694" h="2701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482"/>
                  </a:cubicBezTo>
                  <a:lnTo>
                    <a:pt x="4276" y="2668"/>
                  </a:lnTo>
                  <a:cubicBezTo>
                    <a:pt x="4318" y="2690"/>
                    <a:pt x="4365" y="2700"/>
                    <a:pt x="4410" y="2700"/>
                  </a:cubicBezTo>
                  <a:cubicBezTo>
                    <a:pt x="4501" y="2700"/>
                    <a:pt x="4586" y="2657"/>
                    <a:pt x="4629" y="2572"/>
                  </a:cubicBezTo>
                  <a:cubicBezTo>
                    <a:pt x="4693" y="2443"/>
                    <a:pt x="4661" y="2282"/>
                    <a:pt x="4533" y="2186"/>
                  </a:cubicBezTo>
                  <a:lnTo>
                    <a:pt x="450" y="32"/>
                  </a:lnTo>
                  <a:cubicBezTo>
                    <a:pt x="407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7"/>
            <p:cNvSpPr/>
            <p:nvPr/>
          </p:nvSpPr>
          <p:spPr>
            <a:xfrm>
              <a:off x="5951200" y="5157025"/>
              <a:ext cx="268425" cy="212975"/>
            </a:xfrm>
            <a:custGeom>
              <a:avLst/>
              <a:gdLst/>
              <a:ahLst/>
              <a:cxnLst/>
              <a:rect l="l" t="t" r="r" b="b"/>
              <a:pathLst>
                <a:path w="10737" h="8519" extrusionOk="0">
                  <a:moveTo>
                    <a:pt x="0" y="0"/>
                  </a:moveTo>
                  <a:lnTo>
                    <a:pt x="1608" y="8519"/>
                  </a:lnTo>
                  <a:lnTo>
                    <a:pt x="9129" y="8519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7"/>
            <p:cNvSpPr/>
            <p:nvPr/>
          </p:nvSpPr>
          <p:spPr>
            <a:xfrm>
              <a:off x="5943975" y="5150600"/>
              <a:ext cx="282875" cy="225825"/>
            </a:xfrm>
            <a:custGeom>
              <a:avLst/>
              <a:gdLst/>
              <a:ahLst/>
              <a:cxnLst/>
              <a:rect l="l" t="t" r="r" b="b"/>
              <a:pathLst>
                <a:path w="11315" h="9033" extrusionOk="0">
                  <a:moveTo>
                    <a:pt x="10704" y="547"/>
                  </a:moveTo>
                  <a:lnTo>
                    <a:pt x="9198" y="8519"/>
                  </a:lnTo>
                  <a:lnTo>
                    <a:pt x="2122" y="8519"/>
                  </a:lnTo>
                  <a:lnTo>
                    <a:pt x="611" y="547"/>
                  </a:lnTo>
                  <a:close/>
                  <a:moveTo>
                    <a:pt x="289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61"/>
                    <a:pt x="0" y="257"/>
                    <a:pt x="0" y="322"/>
                  </a:cubicBezTo>
                  <a:lnTo>
                    <a:pt x="1640" y="8840"/>
                  </a:lnTo>
                  <a:cubicBezTo>
                    <a:pt x="1640" y="8937"/>
                    <a:pt x="1768" y="9033"/>
                    <a:pt x="1897" y="9033"/>
                  </a:cubicBezTo>
                  <a:lnTo>
                    <a:pt x="9418" y="9033"/>
                  </a:lnTo>
                  <a:cubicBezTo>
                    <a:pt x="9547" y="9033"/>
                    <a:pt x="9643" y="8937"/>
                    <a:pt x="9676" y="8840"/>
                  </a:cubicBezTo>
                  <a:lnTo>
                    <a:pt x="11283" y="322"/>
                  </a:lnTo>
                  <a:cubicBezTo>
                    <a:pt x="11315" y="257"/>
                    <a:pt x="11283" y="161"/>
                    <a:pt x="11219" y="97"/>
                  </a:cubicBezTo>
                  <a:cubicBezTo>
                    <a:pt x="11186" y="32"/>
                    <a:pt x="11090" y="0"/>
                    <a:pt x="1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7"/>
            <p:cNvSpPr/>
            <p:nvPr/>
          </p:nvSpPr>
          <p:spPr>
            <a:xfrm>
              <a:off x="3847350" y="4310825"/>
              <a:ext cx="341550" cy="994100"/>
            </a:xfrm>
            <a:custGeom>
              <a:avLst/>
              <a:gdLst/>
              <a:ahLst/>
              <a:cxnLst/>
              <a:rect l="l" t="t" r="r" b="b"/>
              <a:pathLst>
                <a:path w="13662" h="39764" extrusionOk="0">
                  <a:moveTo>
                    <a:pt x="10897" y="0"/>
                  </a:moveTo>
                  <a:lnTo>
                    <a:pt x="0" y="30441"/>
                  </a:lnTo>
                  <a:lnTo>
                    <a:pt x="2315" y="39763"/>
                  </a:lnTo>
                  <a:lnTo>
                    <a:pt x="9740" y="35102"/>
                  </a:lnTo>
                  <a:lnTo>
                    <a:pt x="13662" y="3215"/>
                  </a:lnTo>
                  <a:lnTo>
                    <a:pt x="10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7"/>
            <p:cNvSpPr/>
            <p:nvPr/>
          </p:nvSpPr>
          <p:spPr>
            <a:xfrm>
              <a:off x="3840100" y="4304400"/>
              <a:ext cx="356025" cy="1007475"/>
            </a:xfrm>
            <a:custGeom>
              <a:avLst/>
              <a:gdLst/>
              <a:ahLst/>
              <a:cxnLst/>
              <a:rect l="l" t="t" r="r" b="b"/>
              <a:pathLst>
                <a:path w="14241" h="40299" extrusionOk="0">
                  <a:moveTo>
                    <a:pt x="11288" y="789"/>
                  </a:moveTo>
                  <a:lnTo>
                    <a:pt x="13694" y="3568"/>
                  </a:lnTo>
                  <a:lnTo>
                    <a:pt x="9773" y="35198"/>
                  </a:lnTo>
                  <a:lnTo>
                    <a:pt x="2765" y="39602"/>
                  </a:lnTo>
                  <a:lnTo>
                    <a:pt x="547" y="30730"/>
                  </a:lnTo>
                  <a:lnTo>
                    <a:pt x="11288" y="789"/>
                  </a:lnTo>
                  <a:close/>
                  <a:moveTo>
                    <a:pt x="11155" y="0"/>
                  </a:moveTo>
                  <a:cubicBezTo>
                    <a:pt x="11059" y="32"/>
                    <a:pt x="10994" y="97"/>
                    <a:pt x="10962" y="193"/>
                  </a:cubicBezTo>
                  <a:lnTo>
                    <a:pt x="33" y="30634"/>
                  </a:lnTo>
                  <a:cubicBezTo>
                    <a:pt x="1" y="30666"/>
                    <a:pt x="1" y="30730"/>
                    <a:pt x="33" y="30762"/>
                  </a:cubicBezTo>
                  <a:lnTo>
                    <a:pt x="2347" y="40084"/>
                  </a:lnTo>
                  <a:cubicBezTo>
                    <a:pt x="2380" y="40181"/>
                    <a:pt x="2412" y="40245"/>
                    <a:pt x="2508" y="40277"/>
                  </a:cubicBezTo>
                  <a:cubicBezTo>
                    <a:pt x="2535" y="40291"/>
                    <a:pt x="2567" y="40298"/>
                    <a:pt x="2602" y="40298"/>
                  </a:cubicBezTo>
                  <a:cubicBezTo>
                    <a:pt x="2652" y="40298"/>
                    <a:pt x="2709" y="40283"/>
                    <a:pt x="2765" y="40245"/>
                  </a:cubicBezTo>
                  <a:lnTo>
                    <a:pt x="10191" y="35584"/>
                  </a:lnTo>
                  <a:cubicBezTo>
                    <a:pt x="10255" y="35552"/>
                    <a:pt x="10287" y="35488"/>
                    <a:pt x="10287" y="35391"/>
                  </a:cubicBezTo>
                  <a:lnTo>
                    <a:pt x="14241" y="3504"/>
                  </a:lnTo>
                  <a:cubicBezTo>
                    <a:pt x="14241" y="3440"/>
                    <a:pt x="14209" y="3343"/>
                    <a:pt x="14177" y="3311"/>
                  </a:cubicBezTo>
                  <a:lnTo>
                    <a:pt x="11412" y="97"/>
                  </a:lnTo>
                  <a:cubicBezTo>
                    <a:pt x="11348" y="32"/>
                    <a:pt x="11251" y="0"/>
                    <a:pt x="1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7"/>
            <p:cNvSpPr/>
            <p:nvPr/>
          </p:nvSpPr>
          <p:spPr>
            <a:xfrm>
              <a:off x="3691825" y="5009525"/>
              <a:ext cx="308225" cy="332350"/>
            </a:xfrm>
            <a:custGeom>
              <a:avLst/>
              <a:gdLst/>
              <a:ahLst/>
              <a:cxnLst/>
              <a:rect l="l" t="t" r="r" b="b"/>
              <a:pathLst>
                <a:path w="12329" h="13294" extrusionOk="0">
                  <a:moveTo>
                    <a:pt x="5783" y="0"/>
                  </a:moveTo>
                  <a:cubicBezTo>
                    <a:pt x="3319" y="0"/>
                    <a:pt x="0" y="1543"/>
                    <a:pt x="242" y="4100"/>
                  </a:cubicBezTo>
                  <a:cubicBezTo>
                    <a:pt x="532" y="7154"/>
                    <a:pt x="3457" y="13294"/>
                    <a:pt x="5610" y="13294"/>
                  </a:cubicBezTo>
                  <a:cubicBezTo>
                    <a:pt x="7796" y="13294"/>
                    <a:pt x="9564" y="13294"/>
                    <a:pt x="10721" y="12104"/>
                  </a:cubicBezTo>
                  <a:cubicBezTo>
                    <a:pt x="11879" y="10947"/>
                    <a:pt x="12329" y="8761"/>
                    <a:pt x="11171" y="5868"/>
                  </a:cubicBezTo>
                  <a:cubicBezTo>
                    <a:pt x="9982" y="2943"/>
                    <a:pt x="7089" y="179"/>
                    <a:pt x="7089" y="179"/>
                  </a:cubicBezTo>
                  <a:cubicBezTo>
                    <a:pt x="6708" y="59"/>
                    <a:pt x="6261" y="0"/>
                    <a:pt x="5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7"/>
            <p:cNvSpPr/>
            <p:nvPr/>
          </p:nvSpPr>
          <p:spPr>
            <a:xfrm>
              <a:off x="3690650" y="5002725"/>
              <a:ext cx="303775" cy="345575"/>
            </a:xfrm>
            <a:custGeom>
              <a:avLst/>
              <a:gdLst/>
              <a:ahLst/>
              <a:cxnLst/>
              <a:rect l="l" t="t" r="r" b="b"/>
              <a:pathLst>
                <a:path w="12151" h="13823" extrusionOk="0">
                  <a:moveTo>
                    <a:pt x="5850" y="547"/>
                  </a:moveTo>
                  <a:cubicBezTo>
                    <a:pt x="6277" y="547"/>
                    <a:pt x="6674" y="576"/>
                    <a:pt x="6988" y="688"/>
                  </a:cubicBezTo>
                  <a:lnTo>
                    <a:pt x="6988" y="688"/>
                  </a:lnTo>
                  <a:cubicBezTo>
                    <a:pt x="7008" y="708"/>
                    <a:pt x="7035" y="736"/>
                    <a:pt x="7072" y="772"/>
                  </a:cubicBezTo>
                  <a:cubicBezTo>
                    <a:pt x="7618" y="1319"/>
                    <a:pt x="9965" y="3762"/>
                    <a:pt x="10961" y="6237"/>
                  </a:cubicBezTo>
                  <a:cubicBezTo>
                    <a:pt x="11411" y="7394"/>
                    <a:pt x="11636" y="8423"/>
                    <a:pt x="11636" y="9323"/>
                  </a:cubicBezTo>
                  <a:cubicBezTo>
                    <a:pt x="11636" y="10608"/>
                    <a:pt x="11218" y="11573"/>
                    <a:pt x="10576" y="12184"/>
                  </a:cubicBezTo>
                  <a:cubicBezTo>
                    <a:pt x="10061" y="12730"/>
                    <a:pt x="9386" y="12987"/>
                    <a:pt x="8550" y="13148"/>
                  </a:cubicBezTo>
                  <a:cubicBezTo>
                    <a:pt x="7747" y="13276"/>
                    <a:pt x="6750" y="13276"/>
                    <a:pt x="5657" y="13276"/>
                  </a:cubicBezTo>
                  <a:cubicBezTo>
                    <a:pt x="5465" y="13276"/>
                    <a:pt x="5240" y="13212"/>
                    <a:pt x="4950" y="13051"/>
                  </a:cubicBezTo>
                  <a:cubicBezTo>
                    <a:pt x="4500" y="12794"/>
                    <a:pt x="3986" y="12280"/>
                    <a:pt x="3504" y="11605"/>
                  </a:cubicBezTo>
                  <a:cubicBezTo>
                    <a:pt x="2797" y="10608"/>
                    <a:pt x="2089" y="9258"/>
                    <a:pt x="1543" y="7940"/>
                  </a:cubicBezTo>
                  <a:cubicBezTo>
                    <a:pt x="1029" y="6623"/>
                    <a:pt x="643" y="5305"/>
                    <a:pt x="547" y="4340"/>
                  </a:cubicBezTo>
                  <a:cubicBezTo>
                    <a:pt x="547" y="4276"/>
                    <a:pt x="547" y="4180"/>
                    <a:pt x="547" y="4115"/>
                  </a:cubicBezTo>
                  <a:cubicBezTo>
                    <a:pt x="547" y="3569"/>
                    <a:pt x="707" y="3087"/>
                    <a:pt x="1029" y="2669"/>
                  </a:cubicBezTo>
                  <a:cubicBezTo>
                    <a:pt x="1479" y="1994"/>
                    <a:pt x="2250" y="1479"/>
                    <a:pt x="3150" y="1094"/>
                  </a:cubicBezTo>
                  <a:cubicBezTo>
                    <a:pt x="4018" y="740"/>
                    <a:pt x="4982" y="547"/>
                    <a:pt x="5850" y="547"/>
                  </a:cubicBezTo>
                  <a:close/>
                  <a:moveTo>
                    <a:pt x="5850" y="1"/>
                  </a:moveTo>
                  <a:cubicBezTo>
                    <a:pt x="4597" y="1"/>
                    <a:pt x="3182" y="386"/>
                    <a:pt x="2025" y="1062"/>
                  </a:cubicBezTo>
                  <a:cubicBezTo>
                    <a:pt x="1447" y="1415"/>
                    <a:pt x="964" y="1833"/>
                    <a:pt x="579" y="2347"/>
                  </a:cubicBezTo>
                  <a:cubicBezTo>
                    <a:pt x="225" y="2862"/>
                    <a:pt x="0" y="3440"/>
                    <a:pt x="0" y="4115"/>
                  </a:cubicBezTo>
                  <a:cubicBezTo>
                    <a:pt x="0" y="4212"/>
                    <a:pt x="0" y="4308"/>
                    <a:pt x="32" y="4405"/>
                  </a:cubicBezTo>
                  <a:cubicBezTo>
                    <a:pt x="161" y="5980"/>
                    <a:pt x="997" y="8294"/>
                    <a:pt x="2025" y="10255"/>
                  </a:cubicBezTo>
                  <a:cubicBezTo>
                    <a:pt x="2572" y="11219"/>
                    <a:pt x="3150" y="12087"/>
                    <a:pt x="3761" y="12730"/>
                  </a:cubicBezTo>
                  <a:cubicBezTo>
                    <a:pt x="4050" y="13051"/>
                    <a:pt x="4372" y="13309"/>
                    <a:pt x="4693" y="13501"/>
                  </a:cubicBezTo>
                  <a:cubicBezTo>
                    <a:pt x="5015" y="13694"/>
                    <a:pt x="5336" y="13823"/>
                    <a:pt x="5657" y="13823"/>
                  </a:cubicBezTo>
                  <a:cubicBezTo>
                    <a:pt x="6750" y="13823"/>
                    <a:pt x="7747" y="13823"/>
                    <a:pt x="8647" y="13662"/>
                  </a:cubicBezTo>
                  <a:cubicBezTo>
                    <a:pt x="9547" y="13534"/>
                    <a:pt x="10318" y="13212"/>
                    <a:pt x="10961" y="12569"/>
                  </a:cubicBezTo>
                  <a:cubicBezTo>
                    <a:pt x="11701" y="11830"/>
                    <a:pt x="12151" y="10705"/>
                    <a:pt x="12151" y="9323"/>
                  </a:cubicBezTo>
                  <a:cubicBezTo>
                    <a:pt x="12151" y="8358"/>
                    <a:pt x="11958" y="7233"/>
                    <a:pt x="11443" y="6012"/>
                  </a:cubicBezTo>
                  <a:cubicBezTo>
                    <a:pt x="10254" y="3022"/>
                    <a:pt x="7329" y="258"/>
                    <a:pt x="7329" y="258"/>
                  </a:cubicBezTo>
                  <a:lnTo>
                    <a:pt x="7200" y="194"/>
                  </a:lnTo>
                  <a:cubicBezTo>
                    <a:pt x="6815" y="65"/>
                    <a:pt x="6333" y="1"/>
                    <a:pt x="5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7"/>
            <p:cNvSpPr/>
            <p:nvPr/>
          </p:nvSpPr>
          <p:spPr>
            <a:xfrm>
              <a:off x="2765675" y="5136875"/>
              <a:ext cx="160425" cy="71975"/>
            </a:xfrm>
            <a:custGeom>
              <a:avLst/>
              <a:gdLst/>
              <a:ahLst/>
              <a:cxnLst/>
              <a:rect l="l" t="t" r="r" b="b"/>
              <a:pathLst>
                <a:path w="6417" h="2879" extrusionOk="0">
                  <a:moveTo>
                    <a:pt x="5299" y="0"/>
                  </a:moveTo>
                  <a:cubicBezTo>
                    <a:pt x="5199" y="0"/>
                    <a:pt x="5083" y="11"/>
                    <a:pt x="4951" y="35"/>
                  </a:cubicBezTo>
                  <a:cubicBezTo>
                    <a:pt x="4951" y="35"/>
                    <a:pt x="1" y="2349"/>
                    <a:pt x="451" y="2799"/>
                  </a:cubicBezTo>
                  <a:cubicBezTo>
                    <a:pt x="502" y="2854"/>
                    <a:pt x="596" y="2879"/>
                    <a:pt x="725" y="2879"/>
                  </a:cubicBezTo>
                  <a:cubicBezTo>
                    <a:pt x="1646" y="2879"/>
                    <a:pt x="4302" y="1623"/>
                    <a:pt x="4951" y="1482"/>
                  </a:cubicBezTo>
                  <a:cubicBezTo>
                    <a:pt x="5629" y="1364"/>
                    <a:pt x="6416" y="0"/>
                    <a:pt x="5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7"/>
            <p:cNvSpPr/>
            <p:nvPr/>
          </p:nvSpPr>
          <p:spPr>
            <a:xfrm>
              <a:off x="2768900" y="5129700"/>
              <a:ext cx="150300" cy="86025"/>
            </a:xfrm>
            <a:custGeom>
              <a:avLst/>
              <a:gdLst/>
              <a:ahLst/>
              <a:cxnLst/>
              <a:rect l="l" t="t" r="r" b="b"/>
              <a:pathLst>
                <a:path w="6012" h="3441" extrusionOk="0">
                  <a:moveTo>
                    <a:pt x="5176" y="547"/>
                  </a:moveTo>
                  <a:cubicBezTo>
                    <a:pt x="5336" y="547"/>
                    <a:pt x="5401" y="579"/>
                    <a:pt x="5433" y="611"/>
                  </a:cubicBezTo>
                  <a:cubicBezTo>
                    <a:pt x="5433" y="611"/>
                    <a:pt x="5465" y="643"/>
                    <a:pt x="5465" y="708"/>
                  </a:cubicBezTo>
                  <a:cubicBezTo>
                    <a:pt x="5465" y="804"/>
                    <a:pt x="5368" y="1029"/>
                    <a:pt x="5240" y="1190"/>
                  </a:cubicBezTo>
                  <a:cubicBezTo>
                    <a:pt x="5079" y="1351"/>
                    <a:pt x="4886" y="1479"/>
                    <a:pt x="4758" y="1511"/>
                  </a:cubicBezTo>
                  <a:cubicBezTo>
                    <a:pt x="4565" y="1544"/>
                    <a:pt x="4276" y="1672"/>
                    <a:pt x="3922" y="1801"/>
                  </a:cubicBezTo>
                  <a:cubicBezTo>
                    <a:pt x="3376" y="1994"/>
                    <a:pt x="2700" y="2283"/>
                    <a:pt x="2058" y="2508"/>
                  </a:cubicBezTo>
                  <a:cubicBezTo>
                    <a:pt x="1768" y="2604"/>
                    <a:pt x="1447" y="2701"/>
                    <a:pt x="1190" y="2797"/>
                  </a:cubicBezTo>
                  <a:cubicBezTo>
                    <a:pt x="1018" y="2840"/>
                    <a:pt x="861" y="2869"/>
                    <a:pt x="738" y="2883"/>
                  </a:cubicBezTo>
                  <a:lnTo>
                    <a:pt x="738" y="2883"/>
                  </a:lnTo>
                  <a:cubicBezTo>
                    <a:pt x="749" y="2876"/>
                    <a:pt x="760" y="2869"/>
                    <a:pt x="772" y="2861"/>
                  </a:cubicBezTo>
                  <a:cubicBezTo>
                    <a:pt x="1222" y="2476"/>
                    <a:pt x="2283" y="1897"/>
                    <a:pt x="3215" y="1415"/>
                  </a:cubicBezTo>
                  <a:cubicBezTo>
                    <a:pt x="3665" y="1190"/>
                    <a:pt x="4115" y="965"/>
                    <a:pt x="4436" y="804"/>
                  </a:cubicBezTo>
                  <a:cubicBezTo>
                    <a:pt x="4632" y="695"/>
                    <a:pt x="4798" y="616"/>
                    <a:pt x="4886" y="576"/>
                  </a:cubicBezTo>
                  <a:lnTo>
                    <a:pt x="4886" y="576"/>
                  </a:lnTo>
                  <a:lnTo>
                    <a:pt x="4886" y="579"/>
                  </a:lnTo>
                  <a:cubicBezTo>
                    <a:pt x="4983" y="547"/>
                    <a:pt x="5079" y="547"/>
                    <a:pt x="5176" y="547"/>
                  </a:cubicBezTo>
                  <a:close/>
                  <a:moveTo>
                    <a:pt x="5176" y="1"/>
                  </a:moveTo>
                  <a:cubicBezTo>
                    <a:pt x="5047" y="1"/>
                    <a:pt x="4918" y="33"/>
                    <a:pt x="4790" y="65"/>
                  </a:cubicBezTo>
                  <a:lnTo>
                    <a:pt x="4726" y="65"/>
                  </a:lnTo>
                  <a:cubicBezTo>
                    <a:pt x="4693" y="65"/>
                    <a:pt x="3568" y="611"/>
                    <a:pt x="2411" y="1222"/>
                  </a:cubicBezTo>
                  <a:cubicBezTo>
                    <a:pt x="1865" y="1511"/>
                    <a:pt x="1286" y="1833"/>
                    <a:pt x="836" y="2122"/>
                  </a:cubicBezTo>
                  <a:cubicBezTo>
                    <a:pt x="611" y="2283"/>
                    <a:pt x="450" y="2411"/>
                    <a:pt x="290" y="2540"/>
                  </a:cubicBezTo>
                  <a:cubicBezTo>
                    <a:pt x="225" y="2604"/>
                    <a:pt x="161" y="2669"/>
                    <a:pt x="129" y="2733"/>
                  </a:cubicBezTo>
                  <a:cubicBezTo>
                    <a:pt x="65" y="2797"/>
                    <a:pt x="32" y="2894"/>
                    <a:pt x="0" y="3022"/>
                  </a:cubicBezTo>
                  <a:cubicBezTo>
                    <a:pt x="0" y="3119"/>
                    <a:pt x="65" y="3215"/>
                    <a:pt x="129" y="3279"/>
                  </a:cubicBezTo>
                  <a:cubicBezTo>
                    <a:pt x="258" y="3408"/>
                    <a:pt x="418" y="3440"/>
                    <a:pt x="579" y="3440"/>
                  </a:cubicBezTo>
                  <a:cubicBezTo>
                    <a:pt x="868" y="3440"/>
                    <a:pt x="1222" y="3344"/>
                    <a:pt x="1608" y="3215"/>
                  </a:cubicBezTo>
                  <a:cubicBezTo>
                    <a:pt x="2218" y="3022"/>
                    <a:pt x="2925" y="2765"/>
                    <a:pt x="3536" y="2508"/>
                  </a:cubicBezTo>
                  <a:cubicBezTo>
                    <a:pt x="3858" y="2411"/>
                    <a:pt x="4147" y="2283"/>
                    <a:pt x="4372" y="2219"/>
                  </a:cubicBezTo>
                  <a:cubicBezTo>
                    <a:pt x="4597" y="2122"/>
                    <a:pt x="4790" y="2058"/>
                    <a:pt x="4886" y="2026"/>
                  </a:cubicBezTo>
                  <a:cubicBezTo>
                    <a:pt x="5176" y="1961"/>
                    <a:pt x="5433" y="1769"/>
                    <a:pt x="5626" y="1544"/>
                  </a:cubicBezTo>
                  <a:cubicBezTo>
                    <a:pt x="5851" y="1286"/>
                    <a:pt x="5979" y="997"/>
                    <a:pt x="5979" y="708"/>
                  </a:cubicBezTo>
                  <a:cubicBezTo>
                    <a:pt x="6011" y="515"/>
                    <a:pt x="5915" y="322"/>
                    <a:pt x="5786" y="193"/>
                  </a:cubicBezTo>
                  <a:cubicBezTo>
                    <a:pt x="5626" y="65"/>
                    <a:pt x="5401" y="1"/>
                    <a:pt x="5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7"/>
            <p:cNvSpPr/>
            <p:nvPr/>
          </p:nvSpPr>
          <p:spPr>
            <a:xfrm>
              <a:off x="2849250" y="5096175"/>
              <a:ext cx="87625" cy="156775"/>
            </a:xfrm>
            <a:custGeom>
              <a:avLst/>
              <a:gdLst/>
              <a:ahLst/>
              <a:cxnLst/>
              <a:rect l="l" t="t" r="r" b="b"/>
              <a:pathLst>
                <a:path w="3505" h="6271" extrusionOk="0">
                  <a:moveTo>
                    <a:pt x="2823" y="0"/>
                  </a:moveTo>
                  <a:cubicBezTo>
                    <a:pt x="2347" y="0"/>
                    <a:pt x="1770" y="91"/>
                    <a:pt x="1608" y="506"/>
                  </a:cubicBezTo>
                  <a:cubicBezTo>
                    <a:pt x="1319" y="1213"/>
                    <a:pt x="1" y="5167"/>
                    <a:pt x="162" y="6035"/>
                  </a:cubicBezTo>
                  <a:cubicBezTo>
                    <a:pt x="186" y="6200"/>
                    <a:pt x="254" y="6271"/>
                    <a:pt x="351" y="6271"/>
                  </a:cubicBezTo>
                  <a:cubicBezTo>
                    <a:pt x="766" y="6271"/>
                    <a:pt x="1718" y="4995"/>
                    <a:pt x="2187" y="4267"/>
                  </a:cubicBezTo>
                  <a:cubicBezTo>
                    <a:pt x="2765" y="3399"/>
                    <a:pt x="3505" y="56"/>
                    <a:pt x="3505" y="56"/>
                  </a:cubicBezTo>
                  <a:cubicBezTo>
                    <a:pt x="3505" y="56"/>
                    <a:pt x="3195" y="0"/>
                    <a:pt x="28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7"/>
            <p:cNvSpPr/>
            <p:nvPr/>
          </p:nvSpPr>
          <p:spPr>
            <a:xfrm>
              <a:off x="2846050" y="5089525"/>
              <a:ext cx="98050" cy="170375"/>
            </a:xfrm>
            <a:custGeom>
              <a:avLst/>
              <a:gdLst/>
              <a:ahLst/>
              <a:cxnLst/>
              <a:rect l="l" t="t" r="r" b="b"/>
              <a:pathLst>
                <a:path w="3922" h="6815" extrusionOk="0">
                  <a:moveTo>
                    <a:pt x="2795" y="541"/>
                  </a:moveTo>
                  <a:cubicBezTo>
                    <a:pt x="2839" y="541"/>
                    <a:pt x="2882" y="543"/>
                    <a:pt x="2925" y="547"/>
                  </a:cubicBezTo>
                  <a:lnTo>
                    <a:pt x="3302" y="547"/>
                  </a:lnTo>
                  <a:cubicBezTo>
                    <a:pt x="3285" y="622"/>
                    <a:pt x="3266" y="709"/>
                    <a:pt x="3247" y="804"/>
                  </a:cubicBezTo>
                  <a:cubicBezTo>
                    <a:pt x="3118" y="1286"/>
                    <a:pt x="2958" y="2058"/>
                    <a:pt x="2732" y="2765"/>
                  </a:cubicBezTo>
                  <a:cubicBezTo>
                    <a:pt x="2636" y="3118"/>
                    <a:pt x="2507" y="3440"/>
                    <a:pt x="2411" y="3729"/>
                  </a:cubicBezTo>
                  <a:cubicBezTo>
                    <a:pt x="2282" y="4018"/>
                    <a:pt x="2186" y="4276"/>
                    <a:pt x="2090" y="4404"/>
                  </a:cubicBezTo>
                  <a:cubicBezTo>
                    <a:pt x="1865" y="4758"/>
                    <a:pt x="1511" y="5240"/>
                    <a:pt x="1190" y="5626"/>
                  </a:cubicBezTo>
                  <a:cubicBezTo>
                    <a:pt x="997" y="5819"/>
                    <a:pt x="836" y="6011"/>
                    <a:pt x="707" y="6108"/>
                  </a:cubicBezTo>
                  <a:cubicBezTo>
                    <a:pt x="643" y="6172"/>
                    <a:pt x="579" y="6204"/>
                    <a:pt x="547" y="6236"/>
                  </a:cubicBezTo>
                  <a:cubicBezTo>
                    <a:pt x="547" y="6236"/>
                    <a:pt x="547" y="6172"/>
                    <a:pt x="547" y="6140"/>
                  </a:cubicBezTo>
                  <a:cubicBezTo>
                    <a:pt x="547" y="5883"/>
                    <a:pt x="611" y="5465"/>
                    <a:pt x="707" y="4983"/>
                  </a:cubicBezTo>
                  <a:cubicBezTo>
                    <a:pt x="1061" y="3504"/>
                    <a:pt x="1800" y="1350"/>
                    <a:pt x="1993" y="868"/>
                  </a:cubicBezTo>
                  <a:cubicBezTo>
                    <a:pt x="1993" y="804"/>
                    <a:pt x="2025" y="772"/>
                    <a:pt x="2090" y="708"/>
                  </a:cubicBezTo>
                  <a:cubicBezTo>
                    <a:pt x="2229" y="624"/>
                    <a:pt x="2513" y="541"/>
                    <a:pt x="2795" y="541"/>
                  </a:cubicBezTo>
                  <a:close/>
                  <a:moveTo>
                    <a:pt x="2925" y="0"/>
                  </a:moveTo>
                  <a:cubicBezTo>
                    <a:pt x="2700" y="0"/>
                    <a:pt x="2411" y="33"/>
                    <a:pt x="2122" y="97"/>
                  </a:cubicBezTo>
                  <a:cubicBezTo>
                    <a:pt x="1993" y="161"/>
                    <a:pt x="1865" y="225"/>
                    <a:pt x="1768" y="290"/>
                  </a:cubicBezTo>
                  <a:cubicBezTo>
                    <a:pt x="1640" y="386"/>
                    <a:pt x="1543" y="515"/>
                    <a:pt x="1479" y="675"/>
                  </a:cubicBezTo>
                  <a:cubicBezTo>
                    <a:pt x="1350" y="1029"/>
                    <a:pt x="965" y="2090"/>
                    <a:pt x="643" y="3215"/>
                  </a:cubicBezTo>
                  <a:cubicBezTo>
                    <a:pt x="482" y="3761"/>
                    <a:pt x="322" y="4340"/>
                    <a:pt x="193" y="4854"/>
                  </a:cubicBezTo>
                  <a:cubicBezTo>
                    <a:pt x="97" y="5368"/>
                    <a:pt x="0" y="5819"/>
                    <a:pt x="0" y="6140"/>
                  </a:cubicBezTo>
                  <a:cubicBezTo>
                    <a:pt x="0" y="6204"/>
                    <a:pt x="0" y="6269"/>
                    <a:pt x="32" y="6333"/>
                  </a:cubicBezTo>
                  <a:cubicBezTo>
                    <a:pt x="32" y="6461"/>
                    <a:pt x="65" y="6558"/>
                    <a:pt x="161" y="6654"/>
                  </a:cubicBezTo>
                  <a:cubicBezTo>
                    <a:pt x="225" y="6751"/>
                    <a:pt x="354" y="6815"/>
                    <a:pt x="482" y="6815"/>
                  </a:cubicBezTo>
                  <a:cubicBezTo>
                    <a:pt x="611" y="6815"/>
                    <a:pt x="707" y="6751"/>
                    <a:pt x="772" y="6719"/>
                  </a:cubicBezTo>
                  <a:cubicBezTo>
                    <a:pt x="1093" y="6526"/>
                    <a:pt x="1415" y="6204"/>
                    <a:pt x="1704" y="5819"/>
                  </a:cubicBezTo>
                  <a:cubicBezTo>
                    <a:pt x="2025" y="5433"/>
                    <a:pt x="2347" y="5015"/>
                    <a:pt x="2540" y="4693"/>
                  </a:cubicBezTo>
                  <a:cubicBezTo>
                    <a:pt x="2700" y="4436"/>
                    <a:pt x="2861" y="4051"/>
                    <a:pt x="3022" y="3601"/>
                  </a:cubicBezTo>
                  <a:cubicBezTo>
                    <a:pt x="3472" y="2283"/>
                    <a:pt x="3890" y="386"/>
                    <a:pt x="3890" y="386"/>
                  </a:cubicBezTo>
                  <a:cubicBezTo>
                    <a:pt x="3922" y="322"/>
                    <a:pt x="3890" y="225"/>
                    <a:pt x="3858" y="161"/>
                  </a:cubicBezTo>
                  <a:cubicBezTo>
                    <a:pt x="3825" y="129"/>
                    <a:pt x="3761" y="65"/>
                    <a:pt x="3665" y="65"/>
                  </a:cubicBezTo>
                  <a:cubicBezTo>
                    <a:pt x="3665" y="65"/>
                    <a:pt x="3343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57"/>
            <p:cNvSpPr/>
            <p:nvPr/>
          </p:nvSpPr>
          <p:spPr>
            <a:xfrm>
              <a:off x="2864525" y="5089350"/>
              <a:ext cx="148700" cy="160125"/>
            </a:xfrm>
            <a:custGeom>
              <a:avLst/>
              <a:gdLst/>
              <a:ahLst/>
              <a:cxnLst/>
              <a:rect l="l" t="t" r="r" b="b"/>
              <a:pathLst>
                <a:path w="5948" h="6405" extrusionOk="0">
                  <a:moveTo>
                    <a:pt x="3885" y="0"/>
                  </a:moveTo>
                  <a:cubicBezTo>
                    <a:pt x="3433" y="0"/>
                    <a:pt x="3044" y="82"/>
                    <a:pt x="2894" y="329"/>
                  </a:cubicBezTo>
                  <a:cubicBezTo>
                    <a:pt x="2444" y="1068"/>
                    <a:pt x="129" y="6147"/>
                    <a:pt x="129" y="6147"/>
                  </a:cubicBezTo>
                  <a:cubicBezTo>
                    <a:pt x="129" y="6147"/>
                    <a:pt x="1" y="6404"/>
                    <a:pt x="305" y="6404"/>
                  </a:cubicBezTo>
                  <a:cubicBezTo>
                    <a:pt x="458" y="6404"/>
                    <a:pt x="718" y="6340"/>
                    <a:pt x="1158" y="6147"/>
                  </a:cubicBezTo>
                  <a:cubicBezTo>
                    <a:pt x="2444" y="5568"/>
                    <a:pt x="5947" y="329"/>
                    <a:pt x="5947" y="329"/>
                  </a:cubicBezTo>
                  <a:cubicBezTo>
                    <a:pt x="5947" y="329"/>
                    <a:pt x="4790" y="0"/>
                    <a:pt x="3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57"/>
            <p:cNvSpPr/>
            <p:nvPr/>
          </p:nvSpPr>
          <p:spPr>
            <a:xfrm>
              <a:off x="2860500" y="5083100"/>
              <a:ext cx="159950" cy="173600"/>
            </a:xfrm>
            <a:custGeom>
              <a:avLst/>
              <a:gdLst/>
              <a:ahLst/>
              <a:cxnLst/>
              <a:rect l="l" t="t" r="r" b="b"/>
              <a:pathLst>
                <a:path w="6398" h="6944" extrusionOk="0">
                  <a:moveTo>
                    <a:pt x="4051" y="515"/>
                  </a:moveTo>
                  <a:cubicBezTo>
                    <a:pt x="4469" y="515"/>
                    <a:pt x="4983" y="611"/>
                    <a:pt x="5369" y="675"/>
                  </a:cubicBezTo>
                  <a:cubicBezTo>
                    <a:pt x="5479" y="694"/>
                    <a:pt x="5579" y="723"/>
                    <a:pt x="5669" y="750"/>
                  </a:cubicBezTo>
                  <a:lnTo>
                    <a:pt x="5669" y="750"/>
                  </a:lnTo>
                  <a:cubicBezTo>
                    <a:pt x="5579" y="888"/>
                    <a:pt x="5466" y="1060"/>
                    <a:pt x="5337" y="1254"/>
                  </a:cubicBezTo>
                  <a:cubicBezTo>
                    <a:pt x="4790" y="1993"/>
                    <a:pt x="3987" y="3150"/>
                    <a:pt x="3183" y="4147"/>
                  </a:cubicBezTo>
                  <a:cubicBezTo>
                    <a:pt x="2797" y="4629"/>
                    <a:pt x="2412" y="5111"/>
                    <a:pt x="2058" y="5465"/>
                  </a:cubicBezTo>
                  <a:cubicBezTo>
                    <a:pt x="1704" y="5818"/>
                    <a:pt x="1383" y="6076"/>
                    <a:pt x="1190" y="6172"/>
                  </a:cubicBezTo>
                  <a:cubicBezTo>
                    <a:pt x="906" y="6303"/>
                    <a:pt x="712" y="6360"/>
                    <a:pt x="585" y="6383"/>
                  </a:cubicBezTo>
                  <a:lnTo>
                    <a:pt x="585" y="6383"/>
                  </a:lnTo>
                  <a:cubicBezTo>
                    <a:pt x="653" y="6244"/>
                    <a:pt x="765" y="6012"/>
                    <a:pt x="901" y="5722"/>
                  </a:cubicBezTo>
                  <a:cubicBezTo>
                    <a:pt x="1222" y="4983"/>
                    <a:pt x="1769" y="3858"/>
                    <a:pt x="2219" y="2861"/>
                  </a:cubicBezTo>
                  <a:cubicBezTo>
                    <a:pt x="2476" y="2347"/>
                    <a:pt x="2701" y="1897"/>
                    <a:pt x="2862" y="1511"/>
                  </a:cubicBezTo>
                  <a:cubicBezTo>
                    <a:pt x="3055" y="1125"/>
                    <a:pt x="3215" y="836"/>
                    <a:pt x="3280" y="707"/>
                  </a:cubicBezTo>
                  <a:cubicBezTo>
                    <a:pt x="3312" y="675"/>
                    <a:pt x="3376" y="611"/>
                    <a:pt x="3505" y="579"/>
                  </a:cubicBezTo>
                  <a:cubicBezTo>
                    <a:pt x="3633" y="547"/>
                    <a:pt x="3826" y="515"/>
                    <a:pt x="4051" y="515"/>
                  </a:cubicBezTo>
                  <a:close/>
                  <a:moveTo>
                    <a:pt x="4051" y="0"/>
                  </a:moveTo>
                  <a:cubicBezTo>
                    <a:pt x="3794" y="0"/>
                    <a:pt x="3569" y="0"/>
                    <a:pt x="3344" y="64"/>
                  </a:cubicBezTo>
                  <a:cubicBezTo>
                    <a:pt x="3151" y="129"/>
                    <a:pt x="2958" y="225"/>
                    <a:pt x="2830" y="450"/>
                  </a:cubicBezTo>
                  <a:cubicBezTo>
                    <a:pt x="2701" y="643"/>
                    <a:pt x="2476" y="1093"/>
                    <a:pt x="2187" y="1672"/>
                  </a:cubicBezTo>
                  <a:cubicBezTo>
                    <a:pt x="1351" y="3440"/>
                    <a:pt x="33" y="6301"/>
                    <a:pt x="33" y="6301"/>
                  </a:cubicBezTo>
                  <a:cubicBezTo>
                    <a:pt x="33" y="6301"/>
                    <a:pt x="1" y="6365"/>
                    <a:pt x="1" y="6526"/>
                  </a:cubicBezTo>
                  <a:cubicBezTo>
                    <a:pt x="1" y="6590"/>
                    <a:pt x="1" y="6718"/>
                    <a:pt x="129" y="6815"/>
                  </a:cubicBezTo>
                  <a:cubicBezTo>
                    <a:pt x="226" y="6911"/>
                    <a:pt x="354" y="6943"/>
                    <a:pt x="451" y="6943"/>
                  </a:cubicBezTo>
                  <a:cubicBezTo>
                    <a:pt x="676" y="6943"/>
                    <a:pt x="965" y="6847"/>
                    <a:pt x="1415" y="6654"/>
                  </a:cubicBezTo>
                  <a:cubicBezTo>
                    <a:pt x="1833" y="6461"/>
                    <a:pt x="2283" y="6011"/>
                    <a:pt x="2797" y="5433"/>
                  </a:cubicBezTo>
                  <a:cubicBezTo>
                    <a:pt x="4372" y="3697"/>
                    <a:pt x="6333" y="740"/>
                    <a:pt x="6333" y="740"/>
                  </a:cubicBezTo>
                  <a:cubicBezTo>
                    <a:pt x="6398" y="643"/>
                    <a:pt x="6398" y="579"/>
                    <a:pt x="6365" y="482"/>
                  </a:cubicBezTo>
                  <a:cubicBezTo>
                    <a:pt x="6333" y="418"/>
                    <a:pt x="6269" y="354"/>
                    <a:pt x="6173" y="322"/>
                  </a:cubicBezTo>
                  <a:cubicBezTo>
                    <a:pt x="6173" y="322"/>
                    <a:pt x="5015" y="0"/>
                    <a:pt x="4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57"/>
            <p:cNvSpPr/>
            <p:nvPr/>
          </p:nvSpPr>
          <p:spPr>
            <a:xfrm>
              <a:off x="2874975" y="5075450"/>
              <a:ext cx="1043925" cy="240775"/>
            </a:xfrm>
            <a:custGeom>
              <a:avLst/>
              <a:gdLst/>
              <a:ahLst/>
              <a:cxnLst/>
              <a:rect l="l" t="t" r="r" b="b"/>
              <a:pathLst>
                <a:path w="41757" h="9631" extrusionOk="0">
                  <a:moveTo>
                    <a:pt x="7148" y="0"/>
                  </a:moveTo>
                  <a:cubicBezTo>
                    <a:pt x="5926" y="0"/>
                    <a:pt x="4749" y="946"/>
                    <a:pt x="4211" y="1753"/>
                  </a:cubicBezTo>
                  <a:cubicBezTo>
                    <a:pt x="3633" y="2621"/>
                    <a:pt x="0" y="7282"/>
                    <a:pt x="0" y="7282"/>
                  </a:cubicBezTo>
                  <a:lnTo>
                    <a:pt x="868" y="7571"/>
                  </a:lnTo>
                  <a:lnTo>
                    <a:pt x="5979" y="3521"/>
                  </a:lnTo>
                  <a:cubicBezTo>
                    <a:pt x="5979" y="3521"/>
                    <a:pt x="8744" y="3360"/>
                    <a:pt x="9612" y="3360"/>
                  </a:cubicBezTo>
                  <a:cubicBezTo>
                    <a:pt x="10480" y="3360"/>
                    <a:pt x="7136" y="5256"/>
                    <a:pt x="6108" y="5417"/>
                  </a:cubicBezTo>
                  <a:cubicBezTo>
                    <a:pt x="5111" y="5546"/>
                    <a:pt x="3922" y="5706"/>
                    <a:pt x="4083" y="6285"/>
                  </a:cubicBezTo>
                  <a:cubicBezTo>
                    <a:pt x="4211" y="6864"/>
                    <a:pt x="6847" y="6992"/>
                    <a:pt x="7426" y="6992"/>
                  </a:cubicBezTo>
                  <a:cubicBezTo>
                    <a:pt x="8004" y="6992"/>
                    <a:pt x="12087" y="5546"/>
                    <a:pt x="12087" y="5546"/>
                  </a:cubicBezTo>
                  <a:cubicBezTo>
                    <a:pt x="12087" y="5546"/>
                    <a:pt x="13115" y="5546"/>
                    <a:pt x="14401" y="5706"/>
                  </a:cubicBezTo>
                  <a:cubicBezTo>
                    <a:pt x="14479" y="5714"/>
                    <a:pt x="14560" y="5718"/>
                    <a:pt x="14644" y="5718"/>
                  </a:cubicBezTo>
                  <a:cubicBezTo>
                    <a:pt x="15987" y="5718"/>
                    <a:pt x="18066" y="4806"/>
                    <a:pt x="18066" y="4806"/>
                  </a:cubicBezTo>
                  <a:cubicBezTo>
                    <a:pt x="18066" y="4806"/>
                    <a:pt x="38208" y="9631"/>
                    <a:pt x="40116" y="9631"/>
                  </a:cubicBezTo>
                  <a:cubicBezTo>
                    <a:pt x="40141" y="9631"/>
                    <a:pt x="40162" y="9630"/>
                    <a:pt x="40181" y="9628"/>
                  </a:cubicBezTo>
                  <a:cubicBezTo>
                    <a:pt x="41660" y="9467"/>
                    <a:pt x="41756" y="1849"/>
                    <a:pt x="36838" y="885"/>
                  </a:cubicBezTo>
                  <a:lnTo>
                    <a:pt x="20251" y="2492"/>
                  </a:lnTo>
                  <a:cubicBezTo>
                    <a:pt x="20251" y="2492"/>
                    <a:pt x="8744" y="145"/>
                    <a:pt x="7426" y="17"/>
                  </a:cubicBezTo>
                  <a:cubicBezTo>
                    <a:pt x="7333" y="6"/>
                    <a:pt x="7240" y="0"/>
                    <a:pt x="7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57"/>
            <p:cNvSpPr/>
            <p:nvPr/>
          </p:nvSpPr>
          <p:spPr>
            <a:xfrm>
              <a:off x="2867750" y="5068625"/>
              <a:ext cx="1040700" cy="253975"/>
            </a:xfrm>
            <a:custGeom>
              <a:avLst/>
              <a:gdLst/>
              <a:ahLst/>
              <a:cxnLst/>
              <a:rect l="l" t="t" r="r" b="b"/>
              <a:pathLst>
                <a:path w="41628" h="10159" extrusionOk="0">
                  <a:moveTo>
                    <a:pt x="9772" y="3633"/>
                  </a:moveTo>
                  <a:lnTo>
                    <a:pt x="9788" y="3638"/>
                  </a:lnTo>
                  <a:lnTo>
                    <a:pt x="9788" y="3638"/>
                  </a:lnTo>
                  <a:cubicBezTo>
                    <a:pt x="9787" y="3638"/>
                    <a:pt x="9787" y="3639"/>
                    <a:pt x="9787" y="3639"/>
                  </a:cubicBezTo>
                  <a:lnTo>
                    <a:pt x="9787" y="3639"/>
                  </a:lnTo>
                  <a:lnTo>
                    <a:pt x="9772" y="3633"/>
                  </a:lnTo>
                  <a:close/>
                  <a:moveTo>
                    <a:pt x="7683" y="547"/>
                  </a:moveTo>
                  <a:cubicBezTo>
                    <a:pt x="8004" y="579"/>
                    <a:pt x="8968" y="772"/>
                    <a:pt x="10222" y="997"/>
                  </a:cubicBezTo>
                  <a:cubicBezTo>
                    <a:pt x="12119" y="1351"/>
                    <a:pt x="14690" y="1865"/>
                    <a:pt x="16780" y="2283"/>
                  </a:cubicBezTo>
                  <a:cubicBezTo>
                    <a:pt x="17808" y="2476"/>
                    <a:pt x="18740" y="2669"/>
                    <a:pt x="19415" y="2797"/>
                  </a:cubicBezTo>
                  <a:cubicBezTo>
                    <a:pt x="20058" y="2958"/>
                    <a:pt x="20476" y="3022"/>
                    <a:pt x="20476" y="3022"/>
                  </a:cubicBezTo>
                  <a:lnTo>
                    <a:pt x="20573" y="3022"/>
                  </a:lnTo>
                  <a:lnTo>
                    <a:pt x="37116" y="1419"/>
                  </a:lnTo>
                  <a:lnTo>
                    <a:pt x="37116" y="1419"/>
                  </a:lnTo>
                  <a:cubicBezTo>
                    <a:pt x="38583" y="1713"/>
                    <a:pt x="39541" y="2642"/>
                    <a:pt x="40181" y="3794"/>
                  </a:cubicBezTo>
                  <a:cubicBezTo>
                    <a:pt x="40824" y="4951"/>
                    <a:pt x="41081" y="6333"/>
                    <a:pt x="41081" y="7458"/>
                  </a:cubicBezTo>
                  <a:cubicBezTo>
                    <a:pt x="41081" y="8133"/>
                    <a:pt x="41016" y="8680"/>
                    <a:pt x="40856" y="9065"/>
                  </a:cubicBezTo>
                  <a:cubicBezTo>
                    <a:pt x="40791" y="9258"/>
                    <a:pt x="40727" y="9419"/>
                    <a:pt x="40631" y="9515"/>
                  </a:cubicBezTo>
                  <a:cubicBezTo>
                    <a:pt x="40566" y="9612"/>
                    <a:pt x="40502" y="9612"/>
                    <a:pt x="40470" y="9644"/>
                  </a:cubicBezTo>
                  <a:lnTo>
                    <a:pt x="40406" y="9644"/>
                  </a:lnTo>
                  <a:cubicBezTo>
                    <a:pt x="40213" y="9644"/>
                    <a:pt x="39666" y="9548"/>
                    <a:pt x="38927" y="9419"/>
                  </a:cubicBezTo>
                  <a:cubicBezTo>
                    <a:pt x="36356" y="8969"/>
                    <a:pt x="31245" y="7812"/>
                    <a:pt x="26744" y="6783"/>
                  </a:cubicBezTo>
                  <a:cubicBezTo>
                    <a:pt x="24494" y="6269"/>
                    <a:pt x="22405" y="5787"/>
                    <a:pt x="20894" y="5433"/>
                  </a:cubicBezTo>
                  <a:cubicBezTo>
                    <a:pt x="19383" y="5047"/>
                    <a:pt x="18419" y="4822"/>
                    <a:pt x="18419" y="4822"/>
                  </a:cubicBezTo>
                  <a:cubicBezTo>
                    <a:pt x="18355" y="4822"/>
                    <a:pt x="18290" y="4822"/>
                    <a:pt x="18226" y="4854"/>
                  </a:cubicBezTo>
                  <a:cubicBezTo>
                    <a:pt x="18226" y="4854"/>
                    <a:pt x="18194" y="4854"/>
                    <a:pt x="18162" y="4887"/>
                  </a:cubicBezTo>
                  <a:cubicBezTo>
                    <a:pt x="17969" y="4951"/>
                    <a:pt x="17422" y="5176"/>
                    <a:pt x="16812" y="5369"/>
                  </a:cubicBezTo>
                  <a:cubicBezTo>
                    <a:pt x="16201" y="5562"/>
                    <a:pt x="15526" y="5722"/>
                    <a:pt x="14979" y="5722"/>
                  </a:cubicBezTo>
                  <a:cubicBezTo>
                    <a:pt x="14883" y="5722"/>
                    <a:pt x="14819" y="5722"/>
                    <a:pt x="14722" y="5690"/>
                  </a:cubicBezTo>
                  <a:cubicBezTo>
                    <a:pt x="13404" y="5562"/>
                    <a:pt x="12376" y="5562"/>
                    <a:pt x="12376" y="5562"/>
                  </a:cubicBezTo>
                  <a:lnTo>
                    <a:pt x="12279" y="5562"/>
                  </a:lnTo>
                  <a:cubicBezTo>
                    <a:pt x="12279" y="5562"/>
                    <a:pt x="12022" y="5658"/>
                    <a:pt x="11636" y="5787"/>
                  </a:cubicBezTo>
                  <a:cubicBezTo>
                    <a:pt x="11058" y="6012"/>
                    <a:pt x="10158" y="6301"/>
                    <a:pt x="9354" y="6558"/>
                  </a:cubicBezTo>
                  <a:cubicBezTo>
                    <a:pt x="8968" y="6687"/>
                    <a:pt x="8583" y="6815"/>
                    <a:pt x="8293" y="6880"/>
                  </a:cubicBezTo>
                  <a:cubicBezTo>
                    <a:pt x="8133" y="6912"/>
                    <a:pt x="8004" y="6944"/>
                    <a:pt x="7908" y="6976"/>
                  </a:cubicBezTo>
                  <a:cubicBezTo>
                    <a:pt x="7811" y="7008"/>
                    <a:pt x="7715" y="7008"/>
                    <a:pt x="7715" y="7008"/>
                  </a:cubicBezTo>
                  <a:cubicBezTo>
                    <a:pt x="7425" y="7008"/>
                    <a:pt x="6654" y="6976"/>
                    <a:pt x="5915" y="6880"/>
                  </a:cubicBezTo>
                  <a:cubicBezTo>
                    <a:pt x="5561" y="6815"/>
                    <a:pt x="5208" y="6751"/>
                    <a:pt x="4950" y="6655"/>
                  </a:cubicBezTo>
                  <a:cubicBezTo>
                    <a:pt x="4822" y="6622"/>
                    <a:pt x="4725" y="6558"/>
                    <a:pt x="4693" y="6526"/>
                  </a:cubicBezTo>
                  <a:lnTo>
                    <a:pt x="4629" y="6494"/>
                  </a:lnTo>
                  <a:lnTo>
                    <a:pt x="4629" y="6462"/>
                  </a:lnTo>
                  <a:cubicBezTo>
                    <a:pt x="4629" y="6430"/>
                    <a:pt x="4629" y="6430"/>
                    <a:pt x="4693" y="6365"/>
                  </a:cubicBezTo>
                  <a:cubicBezTo>
                    <a:pt x="4822" y="6269"/>
                    <a:pt x="5079" y="6172"/>
                    <a:pt x="5400" y="6108"/>
                  </a:cubicBezTo>
                  <a:cubicBezTo>
                    <a:pt x="5722" y="6044"/>
                    <a:pt x="6075" y="5979"/>
                    <a:pt x="6429" y="5947"/>
                  </a:cubicBezTo>
                  <a:cubicBezTo>
                    <a:pt x="6718" y="5883"/>
                    <a:pt x="7072" y="5787"/>
                    <a:pt x="7458" y="5594"/>
                  </a:cubicBezTo>
                  <a:cubicBezTo>
                    <a:pt x="8036" y="5369"/>
                    <a:pt x="8743" y="5015"/>
                    <a:pt x="9258" y="4662"/>
                  </a:cubicBezTo>
                  <a:cubicBezTo>
                    <a:pt x="9547" y="4501"/>
                    <a:pt x="9772" y="4340"/>
                    <a:pt x="9965" y="4212"/>
                  </a:cubicBezTo>
                  <a:cubicBezTo>
                    <a:pt x="10029" y="4147"/>
                    <a:pt x="10126" y="4083"/>
                    <a:pt x="10190" y="4019"/>
                  </a:cubicBezTo>
                  <a:lnTo>
                    <a:pt x="10254" y="3890"/>
                  </a:lnTo>
                  <a:cubicBezTo>
                    <a:pt x="10286" y="3858"/>
                    <a:pt x="10318" y="3794"/>
                    <a:pt x="10318" y="3697"/>
                  </a:cubicBezTo>
                  <a:cubicBezTo>
                    <a:pt x="10318" y="3633"/>
                    <a:pt x="10286" y="3569"/>
                    <a:pt x="10254" y="3536"/>
                  </a:cubicBezTo>
                  <a:cubicBezTo>
                    <a:pt x="10190" y="3440"/>
                    <a:pt x="10126" y="3408"/>
                    <a:pt x="10061" y="3376"/>
                  </a:cubicBezTo>
                  <a:lnTo>
                    <a:pt x="9901" y="3376"/>
                  </a:lnTo>
                  <a:cubicBezTo>
                    <a:pt x="9001" y="3376"/>
                    <a:pt x="6236" y="3504"/>
                    <a:pt x="6236" y="3504"/>
                  </a:cubicBezTo>
                  <a:cubicBezTo>
                    <a:pt x="6204" y="3504"/>
                    <a:pt x="6140" y="3536"/>
                    <a:pt x="6108" y="3569"/>
                  </a:cubicBezTo>
                  <a:lnTo>
                    <a:pt x="1093" y="7555"/>
                  </a:lnTo>
                  <a:lnTo>
                    <a:pt x="745" y="7444"/>
                  </a:lnTo>
                  <a:lnTo>
                    <a:pt x="745" y="7444"/>
                  </a:lnTo>
                  <a:cubicBezTo>
                    <a:pt x="1073" y="7011"/>
                    <a:pt x="1711" y="6173"/>
                    <a:pt x="2379" y="5304"/>
                  </a:cubicBezTo>
                  <a:cubicBezTo>
                    <a:pt x="2893" y="4662"/>
                    <a:pt x="3407" y="3987"/>
                    <a:pt x="3825" y="3440"/>
                  </a:cubicBezTo>
                  <a:cubicBezTo>
                    <a:pt x="4243" y="2861"/>
                    <a:pt x="4565" y="2411"/>
                    <a:pt x="4725" y="2186"/>
                  </a:cubicBezTo>
                  <a:cubicBezTo>
                    <a:pt x="4983" y="1801"/>
                    <a:pt x="5400" y="1383"/>
                    <a:pt x="5883" y="1061"/>
                  </a:cubicBezTo>
                  <a:cubicBezTo>
                    <a:pt x="6365" y="740"/>
                    <a:pt x="6911" y="547"/>
                    <a:pt x="7458" y="547"/>
                  </a:cubicBezTo>
                  <a:close/>
                  <a:moveTo>
                    <a:pt x="7458" y="1"/>
                  </a:moveTo>
                  <a:cubicBezTo>
                    <a:pt x="6783" y="1"/>
                    <a:pt x="6140" y="258"/>
                    <a:pt x="5593" y="611"/>
                  </a:cubicBezTo>
                  <a:cubicBezTo>
                    <a:pt x="5047" y="997"/>
                    <a:pt x="4597" y="1447"/>
                    <a:pt x="4275" y="1897"/>
                  </a:cubicBezTo>
                  <a:cubicBezTo>
                    <a:pt x="4147" y="2090"/>
                    <a:pt x="3825" y="2540"/>
                    <a:pt x="3407" y="3119"/>
                  </a:cubicBezTo>
                  <a:cubicBezTo>
                    <a:pt x="2765" y="3954"/>
                    <a:pt x="1929" y="5015"/>
                    <a:pt x="1254" y="5883"/>
                  </a:cubicBezTo>
                  <a:cubicBezTo>
                    <a:pt x="579" y="6751"/>
                    <a:pt x="64" y="7394"/>
                    <a:pt x="64" y="7394"/>
                  </a:cubicBezTo>
                  <a:cubicBezTo>
                    <a:pt x="32" y="7458"/>
                    <a:pt x="0" y="7555"/>
                    <a:pt x="32" y="7651"/>
                  </a:cubicBezTo>
                  <a:cubicBezTo>
                    <a:pt x="64" y="7715"/>
                    <a:pt x="129" y="7780"/>
                    <a:pt x="193" y="7812"/>
                  </a:cubicBezTo>
                  <a:lnTo>
                    <a:pt x="1061" y="8101"/>
                  </a:lnTo>
                  <a:cubicBezTo>
                    <a:pt x="1101" y="8114"/>
                    <a:pt x="1141" y="8122"/>
                    <a:pt x="1178" y="8122"/>
                  </a:cubicBezTo>
                  <a:cubicBezTo>
                    <a:pt x="1232" y="8122"/>
                    <a:pt x="1280" y="8107"/>
                    <a:pt x="1318" y="8069"/>
                  </a:cubicBezTo>
                  <a:lnTo>
                    <a:pt x="6353" y="4047"/>
                  </a:lnTo>
                  <a:lnTo>
                    <a:pt x="6353" y="4047"/>
                  </a:lnTo>
                  <a:cubicBezTo>
                    <a:pt x="6564" y="4038"/>
                    <a:pt x="7141" y="4012"/>
                    <a:pt x="7779" y="3987"/>
                  </a:cubicBezTo>
                  <a:cubicBezTo>
                    <a:pt x="8340" y="3963"/>
                    <a:pt x="8986" y="3923"/>
                    <a:pt x="9457" y="3903"/>
                  </a:cubicBezTo>
                  <a:lnTo>
                    <a:pt x="9457" y="3903"/>
                  </a:lnTo>
                  <a:cubicBezTo>
                    <a:pt x="9107" y="4155"/>
                    <a:pt x="8566" y="4490"/>
                    <a:pt x="8004" y="4758"/>
                  </a:cubicBezTo>
                  <a:cubicBezTo>
                    <a:pt x="7683" y="4919"/>
                    <a:pt x="7329" y="5079"/>
                    <a:pt x="7040" y="5208"/>
                  </a:cubicBezTo>
                  <a:cubicBezTo>
                    <a:pt x="6750" y="5304"/>
                    <a:pt x="6525" y="5401"/>
                    <a:pt x="6365" y="5401"/>
                  </a:cubicBezTo>
                  <a:cubicBezTo>
                    <a:pt x="5883" y="5465"/>
                    <a:pt x="5368" y="5562"/>
                    <a:pt x="4950" y="5658"/>
                  </a:cubicBezTo>
                  <a:cubicBezTo>
                    <a:pt x="4725" y="5722"/>
                    <a:pt x="4532" y="5819"/>
                    <a:pt x="4372" y="5915"/>
                  </a:cubicBezTo>
                  <a:cubicBezTo>
                    <a:pt x="4211" y="6044"/>
                    <a:pt x="4082" y="6237"/>
                    <a:pt x="4082" y="6462"/>
                  </a:cubicBezTo>
                  <a:cubicBezTo>
                    <a:pt x="4082" y="6494"/>
                    <a:pt x="4082" y="6558"/>
                    <a:pt x="4115" y="6622"/>
                  </a:cubicBezTo>
                  <a:cubicBezTo>
                    <a:pt x="4147" y="6783"/>
                    <a:pt x="4275" y="6880"/>
                    <a:pt x="4372" y="6976"/>
                  </a:cubicBezTo>
                  <a:cubicBezTo>
                    <a:pt x="4565" y="7105"/>
                    <a:pt x="4854" y="7201"/>
                    <a:pt x="5143" y="7265"/>
                  </a:cubicBezTo>
                  <a:cubicBezTo>
                    <a:pt x="6043" y="7490"/>
                    <a:pt x="7297" y="7555"/>
                    <a:pt x="7715" y="7555"/>
                  </a:cubicBezTo>
                  <a:cubicBezTo>
                    <a:pt x="7843" y="7555"/>
                    <a:pt x="7972" y="7522"/>
                    <a:pt x="8133" y="7490"/>
                  </a:cubicBezTo>
                  <a:cubicBezTo>
                    <a:pt x="8743" y="7330"/>
                    <a:pt x="9836" y="6976"/>
                    <a:pt x="10769" y="6655"/>
                  </a:cubicBezTo>
                  <a:cubicBezTo>
                    <a:pt x="11669" y="6365"/>
                    <a:pt x="12472" y="6076"/>
                    <a:pt x="12472" y="6076"/>
                  </a:cubicBezTo>
                  <a:lnTo>
                    <a:pt x="12536" y="6076"/>
                  </a:lnTo>
                  <a:cubicBezTo>
                    <a:pt x="12890" y="6108"/>
                    <a:pt x="13694" y="6140"/>
                    <a:pt x="14690" y="6237"/>
                  </a:cubicBezTo>
                  <a:lnTo>
                    <a:pt x="14979" y="6237"/>
                  </a:lnTo>
                  <a:cubicBezTo>
                    <a:pt x="15719" y="6237"/>
                    <a:pt x="16555" y="6012"/>
                    <a:pt x="17262" y="5787"/>
                  </a:cubicBezTo>
                  <a:cubicBezTo>
                    <a:pt x="17803" y="5606"/>
                    <a:pt x="18240" y="5426"/>
                    <a:pt x="18393" y="5362"/>
                  </a:cubicBezTo>
                  <a:lnTo>
                    <a:pt x="18393" y="5362"/>
                  </a:lnTo>
                  <a:cubicBezTo>
                    <a:pt x="19131" y="5541"/>
                    <a:pt x="23746" y="6658"/>
                    <a:pt x="28577" y="7747"/>
                  </a:cubicBezTo>
                  <a:cubicBezTo>
                    <a:pt x="31212" y="8358"/>
                    <a:pt x="33913" y="8969"/>
                    <a:pt x="36066" y="9419"/>
                  </a:cubicBezTo>
                  <a:cubicBezTo>
                    <a:pt x="37159" y="9644"/>
                    <a:pt x="38091" y="9837"/>
                    <a:pt x="38831" y="9965"/>
                  </a:cubicBezTo>
                  <a:cubicBezTo>
                    <a:pt x="39602" y="10094"/>
                    <a:pt x="40116" y="10158"/>
                    <a:pt x="40406" y="10158"/>
                  </a:cubicBezTo>
                  <a:lnTo>
                    <a:pt x="40502" y="10158"/>
                  </a:lnTo>
                  <a:cubicBezTo>
                    <a:pt x="40727" y="10158"/>
                    <a:pt x="40920" y="10030"/>
                    <a:pt x="41049" y="9869"/>
                  </a:cubicBezTo>
                  <a:cubicBezTo>
                    <a:pt x="41241" y="9612"/>
                    <a:pt x="41370" y="9290"/>
                    <a:pt x="41466" y="8872"/>
                  </a:cubicBezTo>
                  <a:cubicBezTo>
                    <a:pt x="41563" y="8487"/>
                    <a:pt x="41627" y="8005"/>
                    <a:pt x="41627" y="7458"/>
                  </a:cubicBezTo>
                  <a:cubicBezTo>
                    <a:pt x="41627" y="6237"/>
                    <a:pt x="41338" y="4790"/>
                    <a:pt x="40663" y="3536"/>
                  </a:cubicBezTo>
                  <a:cubicBezTo>
                    <a:pt x="39956" y="2283"/>
                    <a:pt x="38831" y="1222"/>
                    <a:pt x="37191" y="901"/>
                  </a:cubicBezTo>
                  <a:lnTo>
                    <a:pt x="37095" y="901"/>
                  </a:lnTo>
                  <a:lnTo>
                    <a:pt x="20552" y="2504"/>
                  </a:lnTo>
                  <a:lnTo>
                    <a:pt x="20552" y="2504"/>
                  </a:lnTo>
                  <a:cubicBezTo>
                    <a:pt x="20288" y="2450"/>
                    <a:pt x="17560" y="1899"/>
                    <a:pt x="14658" y="1319"/>
                  </a:cubicBezTo>
                  <a:cubicBezTo>
                    <a:pt x="13147" y="1029"/>
                    <a:pt x="11572" y="708"/>
                    <a:pt x="10318" y="483"/>
                  </a:cubicBezTo>
                  <a:cubicBezTo>
                    <a:pt x="9065" y="226"/>
                    <a:pt x="8101" y="65"/>
                    <a:pt x="7747" y="33"/>
                  </a:cubicBezTo>
                  <a:cubicBezTo>
                    <a:pt x="7650" y="1"/>
                    <a:pt x="7554" y="1"/>
                    <a:pt x="7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57"/>
            <p:cNvSpPr/>
            <p:nvPr/>
          </p:nvSpPr>
          <p:spPr>
            <a:xfrm>
              <a:off x="4233075" y="4101575"/>
              <a:ext cx="677475" cy="1267625"/>
            </a:xfrm>
            <a:custGeom>
              <a:avLst/>
              <a:gdLst/>
              <a:ahLst/>
              <a:cxnLst/>
              <a:rect l="l" t="t" r="r" b="b"/>
              <a:pathLst>
                <a:path w="27099" h="50705" extrusionOk="0">
                  <a:moveTo>
                    <a:pt x="17643" y="0"/>
                  </a:moveTo>
                  <a:cubicBezTo>
                    <a:pt x="10633" y="0"/>
                    <a:pt x="2797" y="6795"/>
                    <a:pt x="2797" y="6795"/>
                  </a:cubicBezTo>
                  <a:lnTo>
                    <a:pt x="1" y="50705"/>
                  </a:lnTo>
                  <a:lnTo>
                    <a:pt x="21087" y="50705"/>
                  </a:lnTo>
                  <a:lnTo>
                    <a:pt x="27098" y="4320"/>
                  </a:lnTo>
                  <a:cubicBezTo>
                    <a:pt x="27098" y="4320"/>
                    <a:pt x="25298" y="366"/>
                    <a:pt x="18162" y="13"/>
                  </a:cubicBezTo>
                  <a:cubicBezTo>
                    <a:pt x="17990" y="4"/>
                    <a:pt x="17817" y="0"/>
                    <a:pt x="17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57"/>
            <p:cNvSpPr/>
            <p:nvPr/>
          </p:nvSpPr>
          <p:spPr>
            <a:xfrm>
              <a:off x="4226650" y="4094650"/>
              <a:ext cx="690325" cy="1280975"/>
            </a:xfrm>
            <a:custGeom>
              <a:avLst/>
              <a:gdLst/>
              <a:ahLst/>
              <a:cxnLst/>
              <a:rect l="l" t="t" r="r" b="b"/>
              <a:pathLst>
                <a:path w="27613" h="51239" extrusionOk="0">
                  <a:moveTo>
                    <a:pt x="17905" y="547"/>
                  </a:moveTo>
                  <a:cubicBezTo>
                    <a:pt x="18066" y="547"/>
                    <a:pt x="18226" y="547"/>
                    <a:pt x="18419" y="579"/>
                  </a:cubicBezTo>
                  <a:cubicBezTo>
                    <a:pt x="21923" y="740"/>
                    <a:pt x="24109" y="1801"/>
                    <a:pt x="25395" y="2797"/>
                  </a:cubicBezTo>
                  <a:cubicBezTo>
                    <a:pt x="26037" y="3279"/>
                    <a:pt x="26487" y="3761"/>
                    <a:pt x="26745" y="4115"/>
                  </a:cubicBezTo>
                  <a:cubicBezTo>
                    <a:pt x="26873" y="4308"/>
                    <a:pt x="26970" y="4436"/>
                    <a:pt x="27034" y="4533"/>
                  </a:cubicBezTo>
                  <a:cubicBezTo>
                    <a:pt x="27060" y="4586"/>
                    <a:pt x="27065" y="4617"/>
                    <a:pt x="27084" y="4644"/>
                  </a:cubicBezTo>
                  <a:lnTo>
                    <a:pt x="27084" y="4644"/>
                  </a:lnTo>
                  <a:lnTo>
                    <a:pt x="21119" y="50692"/>
                  </a:lnTo>
                  <a:lnTo>
                    <a:pt x="547" y="50692"/>
                  </a:lnTo>
                  <a:lnTo>
                    <a:pt x="3339" y="7179"/>
                  </a:lnTo>
                  <a:lnTo>
                    <a:pt x="3339" y="7179"/>
                  </a:lnTo>
                  <a:cubicBezTo>
                    <a:pt x="3838" y="6784"/>
                    <a:pt x="5838" y="5146"/>
                    <a:pt x="8519" y="3601"/>
                  </a:cubicBezTo>
                  <a:cubicBezTo>
                    <a:pt x="11251" y="2026"/>
                    <a:pt x="14690" y="547"/>
                    <a:pt x="17905" y="547"/>
                  </a:cubicBezTo>
                  <a:close/>
                  <a:moveTo>
                    <a:pt x="17905" y="0"/>
                  </a:moveTo>
                  <a:cubicBezTo>
                    <a:pt x="14305" y="33"/>
                    <a:pt x="10576" y="1736"/>
                    <a:pt x="7715" y="3440"/>
                  </a:cubicBezTo>
                  <a:cubicBezTo>
                    <a:pt x="4854" y="5176"/>
                    <a:pt x="2893" y="6879"/>
                    <a:pt x="2893" y="6879"/>
                  </a:cubicBezTo>
                  <a:cubicBezTo>
                    <a:pt x="2829" y="6912"/>
                    <a:pt x="2797" y="7008"/>
                    <a:pt x="2797" y="7072"/>
                  </a:cubicBezTo>
                  <a:lnTo>
                    <a:pt x="0" y="50950"/>
                  </a:lnTo>
                  <a:cubicBezTo>
                    <a:pt x="0" y="51046"/>
                    <a:pt x="33" y="51110"/>
                    <a:pt x="65" y="51142"/>
                  </a:cubicBezTo>
                  <a:cubicBezTo>
                    <a:pt x="129" y="51207"/>
                    <a:pt x="193" y="51239"/>
                    <a:pt x="258" y="51239"/>
                  </a:cubicBezTo>
                  <a:lnTo>
                    <a:pt x="21344" y="51239"/>
                  </a:lnTo>
                  <a:cubicBezTo>
                    <a:pt x="21473" y="51239"/>
                    <a:pt x="21601" y="51142"/>
                    <a:pt x="21601" y="51014"/>
                  </a:cubicBezTo>
                  <a:lnTo>
                    <a:pt x="27613" y="4629"/>
                  </a:lnTo>
                  <a:cubicBezTo>
                    <a:pt x="27613" y="4565"/>
                    <a:pt x="27613" y="4501"/>
                    <a:pt x="27580" y="4469"/>
                  </a:cubicBezTo>
                  <a:cubicBezTo>
                    <a:pt x="27580" y="4436"/>
                    <a:pt x="27098" y="3408"/>
                    <a:pt x="25716" y="2347"/>
                  </a:cubicBezTo>
                  <a:cubicBezTo>
                    <a:pt x="24334" y="1286"/>
                    <a:pt x="22052" y="193"/>
                    <a:pt x="18419" y="33"/>
                  </a:cubicBezTo>
                  <a:cubicBezTo>
                    <a:pt x="18258" y="33"/>
                    <a:pt x="18066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57"/>
            <p:cNvSpPr/>
            <p:nvPr/>
          </p:nvSpPr>
          <p:spPr>
            <a:xfrm>
              <a:off x="4030575" y="4125175"/>
              <a:ext cx="497450" cy="1244825"/>
            </a:xfrm>
            <a:custGeom>
              <a:avLst/>
              <a:gdLst/>
              <a:ahLst/>
              <a:cxnLst/>
              <a:rect l="l" t="t" r="r" b="b"/>
              <a:pathLst>
                <a:path w="19898" h="49793" extrusionOk="0">
                  <a:moveTo>
                    <a:pt x="18869" y="1"/>
                  </a:moveTo>
                  <a:cubicBezTo>
                    <a:pt x="18869" y="1"/>
                    <a:pt x="3568" y="6430"/>
                    <a:pt x="3568" y="7426"/>
                  </a:cubicBezTo>
                  <a:cubicBezTo>
                    <a:pt x="3568" y="8455"/>
                    <a:pt x="3729" y="8037"/>
                    <a:pt x="3729" y="10062"/>
                  </a:cubicBezTo>
                  <a:cubicBezTo>
                    <a:pt x="3729" y="11959"/>
                    <a:pt x="482" y="44907"/>
                    <a:pt x="0" y="49793"/>
                  </a:cubicBezTo>
                  <a:lnTo>
                    <a:pt x="11251" y="49793"/>
                  </a:lnTo>
                  <a:cubicBezTo>
                    <a:pt x="11958" y="45260"/>
                    <a:pt x="16490" y="16748"/>
                    <a:pt x="17422" y="13116"/>
                  </a:cubicBezTo>
                  <a:cubicBezTo>
                    <a:pt x="18451" y="9194"/>
                    <a:pt x="19898" y="5851"/>
                    <a:pt x="19898" y="5851"/>
                  </a:cubicBezTo>
                  <a:lnTo>
                    <a:pt x="18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57"/>
            <p:cNvSpPr/>
            <p:nvPr/>
          </p:nvSpPr>
          <p:spPr>
            <a:xfrm>
              <a:off x="4023325" y="4118950"/>
              <a:ext cx="511125" cy="1257475"/>
            </a:xfrm>
            <a:custGeom>
              <a:avLst/>
              <a:gdLst/>
              <a:ahLst/>
              <a:cxnLst/>
              <a:rect l="l" t="t" r="r" b="b"/>
              <a:pathLst>
                <a:path w="20445" h="50299" extrusionOk="0">
                  <a:moveTo>
                    <a:pt x="4133" y="7733"/>
                  </a:moveTo>
                  <a:lnTo>
                    <a:pt x="4148" y="7740"/>
                  </a:lnTo>
                  <a:lnTo>
                    <a:pt x="4115" y="7740"/>
                  </a:lnTo>
                  <a:cubicBezTo>
                    <a:pt x="4121" y="7740"/>
                    <a:pt x="4126" y="7737"/>
                    <a:pt x="4133" y="7733"/>
                  </a:cubicBezTo>
                  <a:close/>
                  <a:moveTo>
                    <a:pt x="18958" y="635"/>
                  </a:moveTo>
                  <a:lnTo>
                    <a:pt x="19911" y="6023"/>
                  </a:lnTo>
                  <a:lnTo>
                    <a:pt x="19911" y="6023"/>
                  </a:lnTo>
                  <a:cubicBezTo>
                    <a:pt x="19736" y="6460"/>
                    <a:pt x="18414" y="9615"/>
                    <a:pt x="17455" y="13301"/>
                  </a:cubicBezTo>
                  <a:cubicBezTo>
                    <a:pt x="17198" y="14233"/>
                    <a:pt x="16748" y="16676"/>
                    <a:pt x="16170" y="19955"/>
                  </a:cubicBezTo>
                  <a:cubicBezTo>
                    <a:pt x="14532" y="29496"/>
                    <a:pt x="11908" y="45916"/>
                    <a:pt x="11318" y="49785"/>
                  </a:cubicBezTo>
                  <a:lnTo>
                    <a:pt x="578" y="49785"/>
                  </a:lnTo>
                  <a:cubicBezTo>
                    <a:pt x="871" y="46952"/>
                    <a:pt x="1768" y="37824"/>
                    <a:pt x="2605" y="29084"/>
                  </a:cubicBezTo>
                  <a:cubicBezTo>
                    <a:pt x="3022" y="24519"/>
                    <a:pt x="3472" y="20083"/>
                    <a:pt x="3762" y="16644"/>
                  </a:cubicBezTo>
                  <a:cubicBezTo>
                    <a:pt x="3922" y="14940"/>
                    <a:pt x="4051" y="13461"/>
                    <a:pt x="4148" y="12368"/>
                  </a:cubicBezTo>
                  <a:cubicBezTo>
                    <a:pt x="4244" y="11276"/>
                    <a:pt x="4276" y="10568"/>
                    <a:pt x="4276" y="10311"/>
                  </a:cubicBezTo>
                  <a:cubicBezTo>
                    <a:pt x="4276" y="9283"/>
                    <a:pt x="4244" y="8865"/>
                    <a:pt x="4212" y="8575"/>
                  </a:cubicBezTo>
                  <a:cubicBezTo>
                    <a:pt x="4181" y="8295"/>
                    <a:pt x="4149" y="8196"/>
                    <a:pt x="4148" y="7722"/>
                  </a:cubicBezTo>
                  <a:lnTo>
                    <a:pt x="4148" y="7722"/>
                  </a:lnTo>
                  <a:cubicBezTo>
                    <a:pt x="4185" y="7689"/>
                    <a:pt x="4245" y="7618"/>
                    <a:pt x="4340" y="7547"/>
                  </a:cubicBezTo>
                  <a:cubicBezTo>
                    <a:pt x="4855" y="7129"/>
                    <a:pt x="6044" y="6486"/>
                    <a:pt x="7555" y="5747"/>
                  </a:cubicBezTo>
                  <a:cubicBezTo>
                    <a:pt x="9805" y="4654"/>
                    <a:pt x="12730" y="3336"/>
                    <a:pt x="15109" y="2307"/>
                  </a:cubicBezTo>
                  <a:cubicBezTo>
                    <a:pt x="16298" y="1793"/>
                    <a:pt x="17327" y="1343"/>
                    <a:pt x="18066" y="1021"/>
                  </a:cubicBezTo>
                  <a:cubicBezTo>
                    <a:pt x="18448" y="855"/>
                    <a:pt x="18753" y="723"/>
                    <a:pt x="18958" y="635"/>
                  </a:cubicBezTo>
                  <a:close/>
                  <a:moveTo>
                    <a:pt x="19175" y="1"/>
                  </a:moveTo>
                  <a:cubicBezTo>
                    <a:pt x="19135" y="1"/>
                    <a:pt x="19095" y="9"/>
                    <a:pt x="19063" y="25"/>
                  </a:cubicBezTo>
                  <a:cubicBezTo>
                    <a:pt x="19063" y="25"/>
                    <a:pt x="15237" y="1632"/>
                    <a:pt x="11412" y="3336"/>
                  </a:cubicBezTo>
                  <a:cubicBezTo>
                    <a:pt x="9483" y="4204"/>
                    <a:pt x="7587" y="5104"/>
                    <a:pt x="6140" y="5875"/>
                  </a:cubicBezTo>
                  <a:cubicBezTo>
                    <a:pt x="5401" y="6229"/>
                    <a:pt x="4823" y="6582"/>
                    <a:pt x="4373" y="6840"/>
                  </a:cubicBezTo>
                  <a:cubicBezTo>
                    <a:pt x="4180" y="7000"/>
                    <a:pt x="3987" y="7129"/>
                    <a:pt x="3858" y="7225"/>
                  </a:cubicBezTo>
                  <a:cubicBezTo>
                    <a:pt x="3794" y="7290"/>
                    <a:pt x="3730" y="7354"/>
                    <a:pt x="3697" y="7418"/>
                  </a:cubicBezTo>
                  <a:cubicBezTo>
                    <a:pt x="3665" y="7482"/>
                    <a:pt x="3601" y="7579"/>
                    <a:pt x="3601" y="7675"/>
                  </a:cubicBezTo>
                  <a:cubicBezTo>
                    <a:pt x="3601" y="8222"/>
                    <a:pt x="3633" y="8383"/>
                    <a:pt x="3665" y="8640"/>
                  </a:cubicBezTo>
                  <a:cubicBezTo>
                    <a:pt x="3697" y="8929"/>
                    <a:pt x="3762" y="9283"/>
                    <a:pt x="3762" y="10311"/>
                  </a:cubicBezTo>
                  <a:cubicBezTo>
                    <a:pt x="3762" y="10536"/>
                    <a:pt x="3697" y="11243"/>
                    <a:pt x="3601" y="12336"/>
                  </a:cubicBezTo>
                  <a:cubicBezTo>
                    <a:pt x="2990" y="19955"/>
                    <a:pt x="451" y="45734"/>
                    <a:pt x="33" y="50010"/>
                  </a:cubicBezTo>
                  <a:cubicBezTo>
                    <a:pt x="1" y="50074"/>
                    <a:pt x="33" y="50170"/>
                    <a:pt x="97" y="50235"/>
                  </a:cubicBezTo>
                  <a:cubicBezTo>
                    <a:pt x="129" y="50267"/>
                    <a:pt x="226" y="50299"/>
                    <a:pt x="290" y="50299"/>
                  </a:cubicBezTo>
                  <a:lnTo>
                    <a:pt x="11541" y="50299"/>
                  </a:lnTo>
                  <a:cubicBezTo>
                    <a:pt x="11669" y="50299"/>
                    <a:pt x="11798" y="50203"/>
                    <a:pt x="11798" y="50074"/>
                  </a:cubicBezTo>
                  <a:cubicBezTo>
                    <a:pt x="12151" y="47824"/>
                    <a:pt x="13469" y="39563"/>
                    <a:pt x="14819" y="31398"/>
                  </a:cubicBezTo>
                  <a:cubicBezTo>
                    <a:pt x="15462" y="27316"/>
                    <a:pt x="16137" y="23298"/>
                    <a:pt x="16716" y="20019"/>
                  </a:cubicBezTo>
                  <a:cubicBezTo>
                    <a:pt x="17262" y="16772"/>
                    <a:pt x="17745" y="14329"/>
                    <a:pt x="17970" y="13429"/>
                  </a:cubicBezTo>
                  <a:cubicBezTo>
                    <a:pt x="18484" y="11468"/>
                    <a:pt x="19095" y="9668"/>
                    <a:pt x="19577" y="8350"/>
                  </a:cubicBezTo>
                  <a:cubicBezTo>
                    <a:pt x="19834" y="7675"/>
                    <a:pt x="20027" y="7161"/>
                    <a:pt x="20188" y="6775"/>
                  </a:cubicBezTo>
                  <a:cubicBezTo>
                    <a:pt x="20348" y="6390"/>
                    <a:pt x="20413" y="6197"/>
                    <a:pt x="20413" y="6197"/>
                  </a:cubicBezTo>
                  <a:cubicBezTo>
                    <a:pt x="20445" y="6132"/>
                    <a:pt x="20445" y="6100"/>
                    <a:pt x="20445" y="6036"/>
                  </a:cubicBezTo>
                  <a:lnTo>
                    <a:pt x="19416" y="218"/>
                  </a:lnTo>
                  <a:cubicBezTo>
                    <a:pt x="19416" y="121"/>
                    <a:pt x="19352" y="57"/>
                    <a:pt x="19288" y="25"/>
                  </a:cubicBezTo>
                  <a:cubicBezTo>
                    <a:pt x="19255" y="9"/>
                    <a:pt x="19215" y="1"/>
                    <a:pt x="19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57"/>
            <p:cNvSpPr/>
            <p:nvPr/>
          </p:nvSpPr>
          <p:spPr>
            <a:xfrm>
              <a:off x="4349600" y="4100275"/>
              <a:ext cx="131025" cy="192900"/>
            </a:xfrm>
            <a:custGeom>
              <a:avLst/>
              <a:gdLst/>
              <a:ahLst/>
              <a:cxnLst/>
              <a:rect l="l" t="t" r="r" b="b"/>
              <a:pathLst>
                <a:path w="5241" h="7716" extrusionOk="0">
                  <a:moveTo>
                    <a:pt x="2765" y="0"/>
                  </a:moveTo>
                  <a:lnTo>
                    <a:pt x="1" y="7715"/>
                  </a:lnTo>
                  <a:lnTo>
                    <a:pt x="5240" y="5240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57"/>
            <p:cNvSpPr/>
            <p:nvPr/>
          </p:nvSpPr>
          <p:spPr>
            <a:xfrm>
              <a:off x="4342375" y="4093050"/>
              <a:ext cx="145475" cy="206625"/>
            </a:xfrm>
            <a:custGeom>
              <a:avLst/>
              <a:gdLst/>
              <a:ahLst/>
              <a:cxnLst/>
              <a:rect l="l" t="t" r="r" b="b"/>
              <a:pathLst>
                <a:path w="5819" h="8265" extrusionOk="0">
                  <a:moveTo>
                    <a:pt x="3088" y="1001"/>
                  </a:moveTo>
                  <a:lnTo>
                    <a:pt x="5175" y="5400"/>
                  </a:lnTo>
                  <a:lnTo>
                    <a:pt x="740" y="7490"/>
                  </a:lnTo>
                  <a:lnTo>
                    <a:pt x="740" y="7490"/>
                  </a:lnTo>
                  <a:lnTo>
                    <a:pt x="3088" y="1001"/>
                  </a:lnTo>
                  <a:close/>
                  <a:moveTo>
                    <a:pt x="3054" y="0"/>
                  </a:moveTo>
                  <a:cubicBezTo>
                    <a:pt x="2925" y="32"/>
                    <a:pt x="2829" y="97"/>
                    <a:pt x="2797" y="193"/>
                  </a:cubicBezTo>
                  <a:lnTo>
                    <a:pt x="32" y="7908"/>
                  </a:lnTo>
                  <a:cubicBezTo>
                    <a:pt x="0" y="8004"/>
                    <a:pt x="32" y="8133"/>
                    <a:pt x="97" y="8197"/>
                  </a:cubicBezTo>
                  <a:cubicBezTo>
                    <a:pt x="156" y="8237"/>
                    <a:pt x="216" y="8264"/>
                    <a:pt x="275" y="8264"/>
                  </a:cubicBezTo>
                  <a:cubicBezTo>
                    <a:pt x="312" y="8264"/>
                    <a:pt x="349" y="8254"/>
                    <a:pt x="386" y="8229"/>
                  </a:cubicBezTo>
                  <a:lnTo>
                    <a:pt x="5625" y="5754"/>
                  </a:lnTo>
                  <a:cubicBezTo>
                    <a:pt x="5690" y="5722"/>
                    <a:pt x="5754" y="5690"/>
                    <a:pt x="5786" y="5625"/>
                  </a:cubicBezTo>
                  <a:cubicBezTo>
                    <a:pt x="5818" y="5529"/>
                    <a:pt x="5786" y="5465"/>
                    <a:pt x="5754" y="5400"/>
                  </a:cubicBezTo>
                  <a:lnTo>
                    <a:pt x="3279" y="161"/>
                  </a:lnTo>
                  <a:cubicBezTo>
                    <a:pt x="3247" y="64"/>
                    <a:pt x="3150" y="0"/>
                    <a:pt x="3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57"/>
            <p:cNvSpPr/>
            <p:nvPr/>
          </p:nvSpPr>
          <p:spPr>
            <a:xfrm>
              <a:off x="4418700" y="3834275"/>
              <a:ext cx="451675" cy="495050"/>
            </a:xfrm>
            <a:custGeom>
              <a:avLst/>
              <a:gdLst/>
              <a:ahLst/>
              <a:cxnLst/>
              <a:rect l="l" t="t" r="r" b="b"/>
              <a:pathLst>
                <a:path w="18067" h="19802" extrusionOk="0">
                  <a:moveTo>
                    <a:pt x="10641" y="1"/>
                  </a:moveTo>
                  <a:lnTo>
                    <a:pt x="1" y="10640"/>
                  </a:lnTo>
                  <a:lnTo>
                    <a:pt x="3505" y="19802"/>
                  </a:lnTo>
                  <a:lnTo>
                    <a:pt x="10062" y="7426"/>
                  </a:lnTo>
                  <a:lnTo>
                    <a:pt x="17198" y="7426"/>
                  </a:lnTo>
                  <a:lnTo>
                    <a:pt x="18066" y="579"/>
                  </a:lnTo>
                  <a:lnTo>
                    <a:pt x="106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57"/>
            <p:cNvSpPr/>
            <p:nvPr/>
          </p:nvSpPr>
          <p:spPr>
            <a:xfrm>
              <a:off x="4411475" y="3827525"/>
              <a:ext cx="465325" cy="508450"/>
            </a:xfrm>
            <a:custGeom>
              <a:avLst/>
              <a:gdLst/>
              <a:ahLst/>
              <a:cxnLst/>
              <a:rect l="l" t="t" r="r" b="b"/>
              <a:pathLst>
                <a:path w="18613" h="20338" extrusionOk="0">
                  <a:moveTo>
                    <a:pt x="11026" y="560"/>
                  </a:moveTo>
                  <a:lnTo>
                    <a:pt x="18032" y="1085"/>
                  </a:lnTo>
                  <a:lnTo>
                    <a:pt x="18032" y="1085"/>
                  </a:lnTo>
                  <a:lnTo>
                    <a:pt x="17230" y="7439"/>
                  </a:lnTo>
                  <a:lnTo>
                    <a:pt x="10351" y="7439"/>
                  </a:lnTo>
                  <a:cubicBezTo>
                    <a:pt x="10223" y="7439"/>
                    <a:pt x="10158" y="7471"/>
                    <a:pt x="10094" y="7567"/>
                  </a:cubicBezTo>
                  <a:lnTo>
                    <a:pt x="3826" y="19429"/>
                  </a:lnTo>
                  <a:lnTo>
                    <a:pt x="611" y="10975"/>
                  </a:lnTo>
                  <a:lnTo>
                    <a:pt x="11026" y="560"/>
                  </a:lnTo>
                  <a:close/>
                  <a:moveTo>
                    <a:pt x="10873" y="1"/>
                  </a:moveTo>
                  <a:cubicBezTo>
                    <a:pt x="10818" y="1"/>
                    <a:pt x="10760" y="31"/>
                    <a:pt x="10737" y="78"/>
                  </a:cubicBezTo>
                  <a:lnTo>
                    <a:pt x="97" y="10718"/>
                  </a:lnTo>
                  <a:cubicBezTo>
                    <a:pt x="33" y="10782"/>
                    <a:pt x="1" y="10910"/>
                    <a:pt x="33" y="11007"/>
                  </a:cubicBezTo>
                  <a:lnTo>
                    <a:pt x="3537" y="20168"/>
                  </a:lnTo>
                  <a:cubicBezTo>
                    <a:pt x="3569" y="20265"/>
                    <a:pt x="3665" y="20329"/>
                    <a:pt x="3762" y="20329"/>
                  </a:cubicBezTo>
                  <a:cubicBezTo>
                    <a:pt x="3779" y="20335"/>
                    <a:pt x="3796" y="20337"/>
                    <a:pt x="3813" y="20337"/>
                  </a:cubicBezTo>
                  <a:cubicBezTo>
                    <a:pt x="3891" y="20337"/>
                    <a:pt x="3966" y="20280"/>
                    <a:pt x="4019" y="20200"/>
                  </a:cubicBezTo>
                  <a:lnTo>
                    <a:pt x="10512" y="7953"/>
                  </a:lnTo>
                  <a:lnTo>
                    <a:pt x="17487" y="7953"/>
                  </a:lnTo>
                  <a:cubicBezTo>
                    <a:pt x="17616" y="7953"/>
                    <a:pt x="17712" y="7857"/>
                    <a:pt x="17744" y="7728"/>
                  </a:cubicBezTo>
                  <a:lnTo>
                    <a:pt x="18612" y="881"/>
                  </a:lnTo>
                  <a:cubicBezTo>
                    <a:pt x="18612" y="817"/>
                    <a:pt x="18612" y="753"/>
                    <a:pt x="18548" y="689"/>
                  </a:cubicBezTo>
                  <a:cubicBezTo>
                    <a:pt x="18516" y="624"/>
                    <a:pt x="18452" y="592"/>
                    <a:pt x="18355" y="592"/>
                  </a:cubicBezTo>
                  <a:lnTo>
                    <a:pt x="10930" y="13"/>
                  </a:lnTo>
                  <a:cubicBezTo>
                    <a:pt x="10913" y="5"/>
                    <a:pt x="10893" y="1"/>
                    <a:pt x="10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57"/>
            <p:cNvSpPr/>
            <p:nvPr/>
          </p:nvSpPr>
          <p:spPr>
            <a:xfrm>
              <a:off x="4254775" y="3175150"/>
              <a:ext cx="542450" cy="1180025"/>
            </a:xfrm>
            <a:custGeom>
              <a:avLst/>
              <a:gdLst/>
              <a:ahLst/>
              <a:cxnLst/>
              <a:rect l="l" t="t" r="r" b="b"/>
              <a:pathLst>
                <a:path w="21698" h="47201" extrusionOk="0">
                  <a:moveTo>
                    <a:pt x="11463" y="0"/>
                  </a:moveTo>
                  <a:cubicBezTo>
                    <a:pt x="8617" y="0"/>
                    <a:pt x="6106" y="1038"/>
                    <a:pt x="3922" y="2611"/>
                  </a:cubicBezTo>
                  <a:cubicBezTo>
                    <a:pt x="3922" y="2611"/>
                    <a:pt x="579" y="4668"/>
                    <a:pt x="290" y="9908"/>
                  </a:cubicBezTo>
                  <a:cubicBezTo>
                    <a:pt x="0" y="15147"/>
                    <a:pt x="1158" y="28680"/>
                    <a:pt x="1897" y="30866"/>
                  </a:cubicBezTo>
                  <a:cubicBezTo>
                    <a:pt x="2554" y="32810"/>
                    <a:pt x="5499" y="34753"/>
                    <a:pt x="8087" y="34753"/>
                  </a:cubicBezTo>
                  <a:cubicBezTo>
                    <a:pt x="8410" y="34753"/>
                    <a:pt x="8727" y="34723"/>
                    <a:pt x="9033" y="34659"/>
                  </a:cubicBezTo>
                  <a:cubicBezTo>
                    <a:pt x="9033" y="34659"/>
                    <a:pt x="10165" y="47200"/>
                    <a:pt x="11464" y="47200"/>
                  </a:cubicBezTo>
                  <a:cubicBezTo>
                    <a:pt x="11479" y="47200"/>
                    <a:pt x="11493" y="47199"/>
                    <a:pt x="11508" y="47195"/>
                  </a:cubicBezTo>
                  <a:cubicBezTo>
                    <a:pt x="12826" y="46906"/>
                    <a:pt x="19673" y="37713"/>
                    <a:pt x="19962" y="35109"/>
                  </a:cubicBezTo>
                  <a:cubicBezTo>
                    <a:pt x="20251" y="32473"/>
                    <a:pt x="20669" y="24019"/>
                    <a:pt x="20669" y="24019"/>
                  </a:cubicBezTo>
                  <a:cubicBezTo>
                    <a:pt x="20669" y="24019"/>
                    <a:pt x="21698" y="17494"/>
                    <a:pt x="21698" y="12093"/>
                  </a:cubicBezTo>
                  <a:cubicBezTo>
                    <a:pt x="21698" y="6693"/>
                    <a:pt x="20380" y="2322"/>
                    <a:pt x="15719" y="746"/>
                  </a:cubicBezTo>
                  <a:cubicBezTo>
                    <a:pt x="14225" y="231"/>
                    <a:pt x="12807" y="0"/>
                    <a:pt x="11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7"/>
            <p:cNvSpPr/>
            <p:nvPr/>
          </p:nvSpPr>
          <p:spPr>
            <a:xfrm>
              <a:off x="4333525" y="3175150"/>
              <a:ext cx="463700" cy="450850"/>
            </a:xfrm>
            <a:custGeom>
              <a:avLst/>
              <a:gdLst/>
              <a:ahLst/>
              <a:cxnLst/>
              <a:rect l="l" t="t" r="r" b="b"/>
              <a:pathLst>
                <a:path w="18548" h="18034" extrusionOk="0">
                  <a:moveTo>
                    <a:pt x="8313" y="0"/>
                  </a:moveTo>
                  <a:cubicBezTo>
                    <a:pt x="5467" y="0"/>
                    <a:pt x="2956" y="1038"/>
                    <a:pt x="772" y="2611"/>
                  </a:cubicBezTo>
                  <a:cubicBezTo>
                    <a:pt x="772" y="2611"/>
                    <a:pt x="451" y="2836"/>
                    <a:pt x="1" y="3254"/>
                  </a:cubicBezTo>
                  <a:cubicBezTo>
                    <a:pt x="226" y="3414"/>
                    <a:pt x="1929" y="4379"/>
                    <a:pt x="5497" y="4379"/>
                  </a:cubicBezTo>
                  <a:cubicBezTo>
                    <a:pt x="9322" y="4379"/>
                    <a:pt x="14305" y="3800"/>
                    <a:pt x="14305" y="3800"/>
                  </a:cubicBezTo>
                  <a:lnTo>
                    <a:pt x="14305" y="3800"/>
                  </a:lnTo>
                  <a:cubicBezTo>
                    <a:pt x="14305" y="3800"/>
                    <a:pt x="12023" y="5954"/>
                    <a:pt x="11894" y="7497"/>
                  </a:cubicBezTo>
                  <a:cubicBezTo>
                    <a:pt x="11766" y="9072"/>
                    <a:pt x="12312" y="13058"/>
                    <a:pt x="13598" y="13765"/>
                  </a:cubicBezTo>
                  <a:cubicBezTo>
                    <a:pt x="14884" y="14472"/>
                    <a:pt x="13726" y="15758"/>
                    <a:pt x="14466" y="16883"/>
                  </a:cubicBezTo>
                  <a:cubicBezTo>
                    <a:pt x="14889" y="17556"/>
                    <a:pt x="15415" y="18033"/>
                    <a:pt x="16072" y="18033"/>
                  </a:cubicBezTo>
                  <a:cubicBezTo>
                    <a:pt x="16514" y="18033"/>
                    <a:pt x="17015" y="17818"/>
                    <a:pt x="17584" y="17301"/>
                  </a:cubicBezTo>
                  <a:cubicBezTo>
                    <a:pt x="17841" y="17076"/>
                    <a:pt x="18098" y="16658"/>
                    <a:pt x="18387" y="16079"/>
                  </a:cubicBezTo>
                  <a:cubicBezTo>
                    <a:pt x="18484" y="14761"/>
                    <a:pt x="18548" y="13379"/>
                    <a:pt x="18548" y="12093"/>
                  </a:cubicBezTo>
                  <a:cubicBezTo>
                    <a:pt x="18548" y="6693"/>
                    <a:pt x="17230" y="2322"/>
                    <a:pt x="12569" y="746"/>
                  </a:cubicBezTo>
                  <a:cubicBezTo>
                    <a:pt x="11075" y="231"/>
                    <a:pt x="9657" y="0"/>
                    <a:pt x="8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7"/>
            <p:cNvSpPr/>
            <p:nvPr/>
          </p:nvSpPr>
          <p:spPr>
            <a:xfrm>
              <a:off x="4253975" y="3168075"/>
              <a:ext cx="549700" cy="1193400"/>
            </a:xfrm>
            <a:custGeom>
              <a:avLst/>
              <a:gdLst/>
              <a:ahLst/>
              <a:cxnLst/>
              <a:rect l="l" t="t" r="r" b="b"/>
              <a:pathLst>
                <a:path w="21988" h="47736" extrusionOk="0">
                  <a:moveTo>
                    <a:pt x="3829" y="2675"/>
                  </a:moveTo>
                  <a:cubicBezTo>
                    <a:pt x="3829" y="2675"/>
                    <a:pt x="3829" y="2675"/>
                    <a:pt x="3829" y="2675"/>
                  </a:cubicBezTo>
                  <a:lnTo>
                    <a:pt x="3829" y="2675"/>
                  </a:lnTo>
                  <a:lnTo>
                    <a:pt x="3829" y="2675"/>
                  </a:lnTo>
                  <a:close/>
                  <a:moveTo>
                    <a:pt x="11540" y="547"/>
                  </a:moveTo>
                  <a:cubicBezTo>
                    <a:pt x="12826" y="547"/>
                    <a:pt x="14208" y="772"/>
                    <a:pt x="15687" y="1254"/>
                  </a:cubicBezTo>
                  <a:cubicBezTo>
                    <a:pt x="17937" y="2058"/>
                    <a:pt x="19351" y="3472"/>
                    <a:pt x="20251" y="5401"/>
                  </a:cubicBezTo>
                  <a:cubicBezTo>
                    <a:pt x="21151" y="7298"/>
                    <a:pt x="21473" y="9708"/>
                    <a:pt x="21473" y="12376"/>
                  </a:cubicBezTo>
                  <a:cubicBezTo>
                    <a:pt x="21473" y="15044"/>
                    <a:pt x="21216" y="18034"/>
                    <a:pt x="20959" y="20348"/>
                  </a:cubicBezTo>
                  <a:cubicBezTo>
                    <a:pt x="20830" y="21506"/>
                    <a:pt x="20701" y="22470"/>
                    <a:pt x="20605" y="23177"/>
                  </a:cubicBezTo>
                  <a:cubicBezTo>
                    <a:pt x="20508" y="23884"/>
                    <a:pt x="20444" y="24270"/>
                    <a:pt x="20444" y="24270"/>
                  </a:cubicBezTo>
                  <a:lnTo>
                    <a:pt x="20444" y="24302"/>
                  </a:lnTo>
                  <a:cubicBezTo>
                    <a:pt x="20444" y="24302"/>
                    <a:pt x="20412" y="24816"/>
                    <a:pt x="20380" y="25652"/>
                  </a:cubicBezTo>
                  <a:cubicBezTo>
                    <a:pt x="20251" y="28159"/>
                    <a:pt x="19930" y="33399"/>
                    <a:pt x="19705" y="35360"/>
                  </a:cubicBezTo>
                  <a:cubicBezTo>
                    <a:pt x="19705" y="35649"/>
                    <a:pt x="19544" y="36067"/>
                    <a:pt x="19351" y="36549"/>
                  </a:cubicBezTo>
                  <a:cubicBezTo>
                    <a:pt x="18612" y="38253"/>
                    <a:pt x="16876" y="40889"/>
                    <a:pt x="15205" y="43107"/>
                  </a:cubicBezTo>
                  <a:cubicBezTo>
                    <a:pt x="14369" y="44232"/>
                    <a:pt x="13565" y="45260"/>
                    <a:pt x="12858" y="46000"/>
                  </a:cubicBezTo>
                  <a:cubicBezTo>
                    <a:pt x="12537" y="46353"/>
                    <a:pt x="12215" y="46675"/>
                    <a:pt x="11990" y="46868"/>
                  </a:cubicBezTo>
                  <a:cubicBezTo>
                    <a:pt x="11862" y="46996"/>
                    <a:pt x="11733" y="47060"/>
                    <a:pt x="11669" y="47125"/>
                  </a:cubicBezTo>
                  <a:cubicBezTo>
                    <a:pt x="11595" y="47174"/>
                    <a:pt x="11539" y="47205"/>
                    <a:pt x="11503" y="47216"/>
                  </a:cubicBezTo>
                  <a:lnTo>
                    <a:pt x="11503" y="47216"/>
                  </a:lnTo>
                  <a:cubicBezTo>
                    <a:pt x="11487" y="47198"/>
                    <a:pt x="11433" y="47136"/>
                    <a:pt x="11379" y="47028"/>
                  </a:cubicBezTo>
                  <a:cubicBezTo>
                    <a:pt x="11251" y="46835"/>
                    <a:pt x="11122" y="46482"/>
                    <a:pt x="10994" y="46032"/>
                  </a:cubicBezTo>
                  <a:cubicBezTo>
                    <a:pt x="10512" y="44457"/>
                    <a:pt x="10094" y="41660"/>
                    <a:pt x="9804" y="39281"/>
                  </a:cubicBezTo>
                  <a:cubicBezTo>
                    <a:pt x="9644" y="38092"/>
                    <a:pt x="9547" y="36999"/>
                    <a:pt x="9451" y="36196"/>
                  </a:cubicBezTo>
                  <a:cubicBezTo>
                    <a:pt x="9387" y="35424"/>
                    <a:pt x="9322" y="34910"/>
                    <a:pt x="9322" y="34910"/>
                  </a:cubicBezTo>
                  <a:cubicBezTo>
                    <a:pt x="9322" y="34845"/>
                    <a:pt x="9290" y="34781"/>
                    <a:pt x="9226" y="34749"/>
                  </a:cubicBezTo>
                  <a:cubicBezTo>
                    <a:pt x="9161" y="34685"/>
                    <a:pt x="9097" y="34685"/>
                    <a:pt x="9001" y="34685"/>
                  </a:cubicBezTo>
                  <a:cubicBezTo>
                    <a:pt x="8711" y="34749"/>
                    <a:pt x="8422" y="34781"/>
                    <a:pt x="8101" y="34781"/>
                  </a:cubicBezTo>
                  <a:cubicBezTo>
                    <a:pt x="6879" y="34781"/>
                    <a:pt x="5529" y="34299"/>
                    <a:pt x="4436" y="33592"/>
                  </a:cubicBezTo>
                  <a:cubicBezTo>
                    <a:pt x="3343" y="32917"/>
                    <a:pt x="2475" y="31952"/>
                    <a:pt x="2186" y="31085"/>
                  </a:cubicBezTo>
                  <a:cubicBezTo>
                    <a:pt x="2025" y="30635"/>
                    <a:pt x="1833" y="29574"/>
                    <a:pt x="1672" y="28192"/>
                  </a:cubicBezTo>
                  <a:cubicBezTo>
                    <a:pt x="1093" y="24013"/>
                    <a:pt x="547" y="16684"/>
                    <a:pt x="547" y="12151"/>
                  </a:cubicBezTo>
                  <a:cubicBezTo>
                    <a:pt x="547" y="11412"/>
                    <a:pt x="547" y="10769"/>
                    <a:pt x="579" y="10191"/>
                  </a:cubicBezTo>
                  <a:cubicBezTo>
                    <a:pt x="740" y="7651"/>
                    <a:pt x="1608" y="5883"/>
                    <a:pt x="2475" y="4758"/>
                  </a:cubicBezTo>
                  <a:cubicBezTo>
                    <a:pt x="2893" y="4180"/>
                    <a:pt x="3311" y="3762"/>
                    <a:pt x="3601" y="3505"/>
                  </a:cubicBezTo>
                  <a:cubicBezTo>
                    <a:pt x="3761" y="3376"/>
                    <a:pt x="3890" y="3280"/>
                    <a:pt x="3986" y="3215"/>
                  </a:cubicBezTo>
                  <a:lnTo>
                    <a:pt x="4083" y="3151"/>
                  </a:lnTo>
                  <a:lnTo>
                    <a:pt x="4115" y="3151"/>
                  </a:lnTo>
                  <a:lnTo>
                    <a:pt x="4115" y="3119"/>
                  </a:lnTo>
                  <a:cubicBezTo>
                    <a:pt x="6268" y="1576"/>
                    <a:pt x="8744" y="547"/>
                    <a:pt x="11540" y="547"/>
                  </a:cubicBezTo>
                  <a:close/>
                  <a:moveTo>
                    <a:pt x="11540" y="1"/>
                  </a:moveTo>
                  <a:cubicBezTo>
                    <a:pt x="8631" y="1"/>
                    <a:pt x="6039" y="1082"/>
                    <a:pt x="3829" y="2675"/>
                  </a:cubicBezTo>
                  <a:lnTo>
                    <a:pt x="3826" y="2669"/>
                  </a:lnTo>
                  <a:cubicBezTo>
                    <a:pt x="3793" y="2701"/>
                    <a:pt x="2925" y="3215"/>
                    <a:pt x="2025" y="4437"/>
                  </a:cubicBezTo>
                  <a:cubicBezTo>
                    <a:pt x="1125" y="5626"/>
                    <a:pt x="193" y="7491"/>
                    <a:pt x="65" y="10191"/>
                  </a:cubicBezTo>
                  <a:cubicBezTo>
                    <a:pt x="32" y="10737"/>
                    <a:pt x="0" y="11412"/>
                    <a:pt x="0" y="12151"/>
                  </a:cubicBezTo>
                  <a:cubicBezTo>
                    <a:pt x="0" y="15205"/>
                    <a:pt x="257" y="19480"/>
                    <a:pt x="579" y="23209"/>
                  </a:cubicBezTo>
                  <a:cubicBezTo>
                    <a:pt x="772" y="25106"/>
                    <a:pt x="933" y="26842"/>
                    <a:pt x="1125" y="28256"/>
                  </a:cubicBezTo>
                  <a:cubicBezTo>
                    <a:pt x="1318" y="29670"/>
                    <a:pt x="1511" y="30731"/>
                    <a:pt x="1672" y="31245"/>
                  </a:cubicBezTo>
                  <a:cubicBezTo>
                    <a:pt x="2025" y="32306"/>
                    <a:pt x="2958" y="33303"/>
                    <a:pt x="4147" y="34042"/>
                  </a:cubicBezTo>
                  <a:cubicBezTo>
                    <a:pt x="5336" y="34813"/>
                    <a:pt x="6751" y="35296"/>
                    <a:pt x="8101" y="35328"/>
                  </a:cubicBezTo>
                  <a:cubicBezTo>
                    <a:pt x="8354" y="35328"/>
                    <a:pt x="8591" y="35311"/>
                    <a:pt x="8836" y="35266"/>
                  </a:cubicBezTo>
                  <a:lnTo>
                    <a:pt x="8836" y="35266"/>
                  </a:lnTo>
                  <a:cubicBezTo>
                    <a:pt x="8917" y="36116"/>
                    <a:pt x="9173" y="38690"/>
                    <a:pt x="9515" y="41242"/>
                  </a:cubicBezTo>
                  <a:cubicBezTo>
                    <a:pt x="9740" y="42817"/>
                    <a:pt x="10029" y="44392"/>
                    <a:pt x="10319" y="45582"/>
                  </a:cubicBezTo>
                  <a:cubicBezTo>
                    <a:pt x="10447" y="46193"/>
                    <a:pt x="10608" y="46675"/>
                    <a:pt x="10769" y="47060"/>
                  </a:cubicBezTo>
                  <a:cubicBezTo>
                    <a:pt x="10865" y="47221"/>
                    <a:pt x="10929" y="47382"/>
                    <a:pt x="11058" y="47510"/>
                  </a:cubicBezTo>
                  <a:cubicBezTo>
                    <a:pt x="11090" y="47575"/>
                    <a:pt x="11154" y="47639"/>
                    <a:pt x="11251" y="47671"/>
                  </a:cubicBezTo>
                  <a:cubicBezTo>
                    <a:pt x="11315" y="47703"/>
                    <a:pt x="11412" y="47735"/>
                    <a:pt x="11508" y="47735"/>
                  </a:cubicBezTo>
                  <a:lnTo>
                    <a:pt x="11604" y="47735"/>
                  </a:lnTo>
                  <a:cubicBezTo>
                    <a:pt x="11733" y="47703"/>
                    <a:pt x="11862" y="47639"/>
                    <a:pt x="11990" y="47543"/>
                  </a:cubicBezTo>
                  <a:cubicBezTo>
                    <a:pt x="12505" y="47189"/>
                    <a:pt x="13212" y="46450"/>
                    <a:pt x="14047" y="45453"/>
                  </a:cubicBezTo>
                  <a:cubicBezTo>
                    <a:pt x="15301" y="43942"/>
                    <a:pt x="16780" y="41949"/>
                    <a:pt x="18001" y="40053"/>
                  </a:cubicBezTo>
                  <a:cubicBezTo>
                    <a:pt x="18612" y="39121"/>
                    <a:pt x="19126" y="38221"/>
                    <a:pt x="19544" y="37417"/>
                  </a:cubicBezTo>
                  <a:cubicBezTo>
                    <a:pt x="19930" y="36613"/>
                    <a:pt x="20187" y="35938"/>
                    <a:pt x="20251" y="35424"/>
                  </a:cubicBezTo>
                  <a:cubicBezTo>
                    <a:pt x="20530" y="32882"/>
                    <a:pt x="20959" y="24931"/>
                    <a:pt x="20989" y="24366"/>
                  </a:cubicBezTo>
                  <a:lnTo>
                    <a:pt x="20989" y="24366"/>
                  </a:lnTo>
                  <a:lnTo>
                    <a:pt x="20991" y="24366"/>
                  </a:lnTo>
                  <a:cubicBezTo>
                    <a:pt x="20991" y="24366"/>
                    <a:pt x="21987" y="17809"/>
                    <a:pt x="21987" y="12376"/>
                  </a:cubicBezTo>
                  <a:cubicBezTo>
                    <a:pt x="21987" y="9644"/>
                    <a:pt x="21666" y="7169"/>
                    <a:pt x="20734" y="5176"/>
                  </a:cubicBezTo>
                  <a:cubicBezTo>
                    <a:pt x="19801" y="3151"/>
                    <a:pt x="18258" y="1576"/>
                    <a:pt x="15848" y="772"/>
                  </a:cubicBezTo>
                  <a:cubicBezTo>
                    <a:pt x="14337" y="258"/>
                    <a:pt x="12890" y="1"/>
                    <a:pt x="1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7"/>
            <p:cNvSpPr/>
            <p:nvPr/>
          </p:nvSpPr>
          <p:spPr>
            <a:xfrm>
              <a:off x="4706400" y="3568950"/>
              <a:ext cx="116550" cy="215550"/>
            </a:xfrm>
            <a:custGeom>
              <a:avLst/>
              <a:gdLst/>
              <a:ahLst/>
              <a:cxnLst/>
              <a:rect l="l" t="t" r="r" b="b"/>
              <a:pathLst>
                <a:path w="4662" h="8622" extrusionOk="0">
                  <a:moveTo>
                    <a:pt x="3089" y="1"/>
                  </a:moveTo>
                  <a:cubicBezTo>
                    <a:pt x="1847" y="1"/>
                    <a:pt x="1" y="2899"/>
                    <a:pt x="1" y="2899"/>
                  </a:cubicBezTo>
                  <a:lnTo>
                    <a:pt x="1319" y="7849"/>
                  </a:lnTo>
                  <a:cubicBezTo>
                    <a:pt x="1550" y="8377"/>
                    <a:pt x="1849" y="8621"/>
                    <a:pt x="2171" y="8621"/>
                  </a:cubicBezTo>
                  <a:cubicBezTo>
                    <a:pt x="2654" y="8621"/>
                    <a:pt x="3190" y="8074"/>
                    <a:pt x="3633" y="7110"/>
                  </a:cubicBezTo>
                  <a:cubicBezTo>
                    <a:pt x="4372" y="5503"/>
                    <a:pt x="4662" y="1002"/>
                    <a:pt x="3504" y="135"/>
                  </a:cubicBezTo>
                  <a:cubicBezTo>
                    <a:pt x="3377" y="42"/>
                    <a:pt x="3238" y="1"/>
                    <a:pt x="30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7"/>
            <p:cNvSpPr/>
            <p:nvPr/>
          </p:nvSpPr>
          <p:spPr>
            <a:xfrm>
              <a:off x="4700775" y="3561850"/>
              <a:ext cx="118975" cy="229050"/>
            </a:xfrm>
            <a:custGeom>
              <a:avLst/>
              <a:gdLst/>
              <a:ahLst/>
              <a:cxnLst/>
              <a:rect l="l" t="t" r="r" b="b"/>
              <a:pathLst>
                <a:path w="4759" h="9162" extrusionOk="0">
                  <a:moveTo>
                    <a:pt x="3312" y="1"/>
                  </a:moveTo>
                  <a:cubicBezTo>
                    <a:pt x="2894" y="1"/>
                    <a:pt x="2508" y="226"/>
                    <a:pt x="2154" y="515"/>
                  </a:cubicBezTo>
                  <a:cubicBezTo>
                    <a:pt x="1576" y="965"/>
                    <a:pt x="1061" y="1576"/>
                    <a:pt x="676" y="2090"/>
                  </a:cubicBezTo>
                  <a:cubicBezTo>
                    <a:pt x="258" y="2604"/>
                    <a:pt x="1" y="3022"/>
                    <a:pt x="1" y="3022"/>
                  </a:cubicBezTo>
                  <a:lnTo>
                    <a:pt x="451" y="3312"/>
                  </a:lnTo>
                  <a:cubicBezTo>
                    <a:pt x="451" y="3312"/>
                    <a:pt x="483" y="3279"/>
                    <a:pt x="515" y="3215"/>
                  </a:cubicBezTo>
                  <a:cubicBezTo>
                    <a:pt x="708" y="2926"/>
                    <a:pt x="1190" y="2251"/>
                    <a:pt x="1736" y="1640"/>
                  </a:cubicBezTo>
                  <a:cubicBezTo>
                    <a:pt x="2026" y="1319"/>
                    <a:pt x="2315" y="1061"/>
                    <a:pt x="2604" y="836"/>
                  </a:cubicBezTo>
                  <a:cubicBezTo>
                    <a:pt x="2862" y="644"/>
                    <a:pt x="3119" y="547"/>
                    <a:pt x="3312" y="547"/>
                  </a:cubicBezTo>
                  <a:cubicBezTo>
                    <a:pt x="3408" y="547"/>
                    <a:pt x="3472" y="579"/>
                    <a:pt x="3569" y="611"/>
                  </a:cubicBezTo>
                  <a:cubicBezTo>
                    <a:pt x="3762" y="772"/>
                    <a:pt x="3954" y="1126"/>
                    <a:pt x="4051" y="1640"/>
                  </a:cubicBezTo>
                  <a:cubicBezTo>
                    <a:pt x="4179" y="2154"/>
                    <a:pt x="4244" y="2797"/>
                    <a:pt x="4244" y="3472"/>
                  </a:cubicBezTo>
                  <a:cubicBezTo>
                    <a:pt x="4244" y="4179"/>
                    <a:pt x="4179" y="4951"/>
                    <a:pt x="4051" y="5626"/>
                  </a:cubicBezTo>
                  <a:cubicBezTo>
                    <a:pt x="3954" y="6301"/>
                    <a:pt x="3794" y="6912"/>
                    <a:pt x="3601" y="7297"/>
                  </a:cubicBezTo>
                  <a:cubicBezTo>
                    <a:pt x="3408" y="7747"/>
                    <a:pt x="3183" y="8101"/>
                    <a:pt x="2958" y="8326"/>
                  </a:cubicBezTo>
                  <a:cubicBezTo>
                    <a:pt x="2733" y="8551"/>
                    <a:pt x="2540" y="8648"/>
                    <a:pt x="2411" y="8648"/>
                  </a:cubicBezTo>
                  <a:cubicBezTo>
                    <a:pt x="2315" y="8648"/>
                    <a:pt x="2219" y="8615"/>
                    <a:pt x="2090" y="8519"/>
                  </a:cubicBezTo>
                  <a:cubicBezTo>
                    <a:pt x="1994" y="8423"/>
                    <a:pt x="1897" y="8262"/>
                    <a:pt x="1769" y="8037"/>
                  </a:cubicBezTo>
                  <a:lnTo>
                    <a:pt x="1286" y="8230"/>
                  </a:lnTo>
                  <a:cubicBezTo>
                    <a:pt x="1415" y="8519"/>
                    <a:pt x="1576" y="8744"/>
                    <a:pt x="1769" y="8905"/>
                  </a:cubicBezTo>
                  <a:cubicBezTo>
                    <a:pt x="1929" y="9065"/>
                    <a:pt x="2154" y="9162"/>
                    <a:pt x="2411" y="9162"/>
                  </a:cubicBezTo>
                  <a:cubicBezTo>
                    <a:pt x="2733" y="9162"/>
                    <a:pt x="3054" y="8969"/>
                    <a:pt x="3344" y="8712"/>
                  </a:cubicBezTo>
                  <a:cubicBezTo>
                    <a:pt x="3633" y="8423"/>
                    <a:pt x="3890" y="8005"/>
                    <a:pt x="4115" y="7522"/>
                  </a:cubicBezTo>
                  <a:cubicBezTo>
                    <a:pt x="4308" y="7072"/>
                    <a:pt x="4469" y="6430"/>
                    <a:pt x="4597" y="5722"/>
                  </a:cubicBezTo>
                  <a:cubicBezTo>
                    <a:pt x="4694" y="5015"/>
                    <a:pt x="4758" y="4212"/>
                    <a:pt x="4758" y="3472"/>
                  </a:cubicBezTo>
                  <a:cubicBezTo>
                    <a:pt x="4758" y="2765"/>
                    <a:pt x="4726" y="2090"/>
                    <a:pt x="4565" y="1511"/>
                  </a:cubicBezTo>
                  <a:cubicBezTo>
                    <a:pt x="4437" y="965"/>
                    <a:pt x="4244" y="483"/>
                    <a:pt x="3890" y="194"/>
                  </a:cubicBezTo>
                  <a:cubicBezTo>
                    <a:pt x="3697" y="65"/>
                    <a:pt x="3504" y="1"/>
                    <a:pt x="3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57"/>
            <p:cNvSpPr/>
            <p:nvPr/>
          </p:nvSpPr>
          <p:spPr>
            <a:xfrm>
              <a:off x="4340750" y="3605550"/>
              <a:ext cx="114950" cy="202225"/>
            </a:xfrm>
            <a:custGeom>
              <a:avLst/>
              <a:gdLst/>
              <a:ahLst/>
              <a:cxnLst/>
              <a:rect l="l" t="t" r="r" b="b"/>
              <a:pathLst>
                <a:path w="4598" h="8089" extrusionOk="0">
                  <a:moveTo>
                    <a:pt x="1349" y="0"/>
                  </a:moveTo>
                  <a:cubicBezTo>
                    <a:pt x="1235" y="0"/>
                    <a:pt x="1144" y="87"/>
                    <a:pt x="1094" y="213"/>
                  </a:cubicBezTo>
                  <a:cubicBezTo>
                    <a:pt x="1094" y="213"/>
                    <a:pt x="837" y="1339"/>
                    <a:pt x="547" y="2689"/>
                  </a:cubicBezTo>
                  <a:cubicBezTo>
                    <a:pt x="290" y="4039"/>
                    <a:pt x="1" y="5614"/>
                    <a:pt x="1" y="6546"/>
                  </a:cubicBezTo>
                  <a:cubicBezTo>
                    <a:pt x="1" y="6803"/>
                    <a:pt x="1" y="7028"/>
                    <a:pt x="97" y="7221"/>
                  </a:cubicBezTo>
                  <a:cubicBezTo>
                    <a:pt x="290" y="7575"/>
                    <a:pt x="644" y="7767"/>
                    <a:pt x="1030" y="7896"/>
                  </a:cubicBezTo>
                  <a:cubicBezTo>
                    <a:pt x="1415" y="8025"/>
                    <a:pt x="1865" y="8089"/>
                    <a:pt x="2347" y="8089"/>
                  </a:cubicBezTo>
                  <a:cubicBezTo>
                    <a:pt x="3119" y="8057"/>
                    <a:pt x="3890" y="7928"/>
                    <a:pt x="4405" y="7639"/>
                  </a:cubicBezTo>
                  <a:cubicBezTo>
                    <a:pt x="4533" y="7575"/>
                    <a:pt x="4598" y="7382"/>
                    <a:pt x="4501" y="7253"/>
                  </a:cubicBezTo>
                  <a:cubicBezTo>
                    <a:pt x="4458" y="7167"/>
                    <a:pt x="4373" y="7125"/>
                    <a:pt x="4282" y="7125"/>
                  </a:cubicBezTo>
                  <a:cubicBezTo>
                    <a:pt x="4237" y="7125"/>
                    <a:pt x="4190" y="7135"/>
                    <a:pt x="4148" y="7157"/>
                  </a:cubicBezTo>
                  <a:cubicBezTo>
                    <a:pt x="3762" y="7382"/>
                    <a:pt x="3023" y="7542"/>
                    <a:pt x="2347" y="7542"/>
                  </a:cubicBezTo>
                  <a:cubicBezTo>
                    <a:pt x="1930" y="7542"/>
                    <a:pt x="1512" y="7478"/>
                    <a:pt x="1190" y="7382"/>
                  </a:cubicBezTo>
                  <a:cubicBezTo>
                    <a:pt x="869" y="7285"/>
                    <a:pt x="644" y="7125"/>
                    <a:pt x="580" y="6996"/>
                  </a:cubicBezTo>
                  <a:cubicBezTo>
                    <a:pt x="580" y="6964"/>
                    <a:pt x="547" y="6771"/>
                    <a:pt x="547" y="6546"/>
                  </a:cubicBezTo>
                  <a:cubicBezTo>
                    <a:pt x="547" y="5710"/>
                    <a:pt x="805" y="4135"/>
                    <a:pt x="1094" y="2785"/>
                  </a:cubicBezTo>
                  <a:cubicBezTo>
                    <a:pt x="1222" y="2110"/>
                    <a:pt x="1351" y="1499"/>
                    <a:pt x="1447" y="1049"/>
                  </a:cubicBezTo>
                  <a:cubicBezTo>
                    <a:pt x="1576" y="599"/>
                    <a:pt x="1640" y="342"/>
                    <a:pt x="1640" y="342"/>
                  </a:cubicBezTo>
                  <a:cubicBezTo>
                    <a:pt x="1672" y="181"/>
                    <a:pt x="1576" y="53"/>
                    <a:pt x="1447" y="21"/>
                  </a:cubicBezTo>
                  <a:cubicBezTo>
                    <a:pt x="1413" y="7"/>
                    <a:pt x="1380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57"/>
            <p:cNvSpPr/>
            <p:nvPr/>
          </p:nvSpPr>
          <p:spPr>
            <a:xfrm>
              <a:off x="4360050" y="3835075"/>
              <a:ext cx="135825" cy="28150"/>
            </a:xfrm>
            <a:custGeom>
              <a:avLst/>
              <a:gdLst/>
              <a:ahLst/>
              <a:cxnLst/>
              <a:rect l="l" t="t" r="r" b="b"/>
              <a:pathLst>
                <a:path w="5433" h="1126" extrusionOk="0">
                  <a:moveTo>
                    <a:pt x="5117" y="1"/>
                  </a:moveTo>
                  <a:cubicBezTo>
                    <a:pt x="5072" y="1"/>
                    <a:pt x="5026" y="12"/>
                    <a:pt x="4983" y="33"/>
                  </a:cubicBezTo>
                  <a:cubicBezTo>
                    <a:pt x="4276" y="451"/>
                    <a:pt x="3408" y="612"/>
                    <a:pt x="2604" y="612"/>
                  </a:cubicBezTo>
                  <a:cubicBezTo>
                    <a:pt x="1993" y="612"/>
                    <a:pt x="1447" y="515"/>
                    <a:pt x="1029" y="451"/>
                  </a:cubicBezTo>
                  <a:cubicBezTo>
                    <a:pt x="836" y="419"/>
                    <a:pt x="675" y="354"/>
                    <a:pt x="547" y="354"/>
                  </a:cubicBezTo>
                  <a:cubicBezTo>
                    <a:pt x="483" y="322"/>
                    <a:pt x="450" y="322"/>
                    <a:pt x="418" y="290"/>
                  </a:cubicBezTo>
                  <a:lnTo>
                    <a:pt x="386" y="290"/>
                  </a:lnTo>
                  <a:cubicBezTo>
                    <a:pt x="359" y="285"/>
                    <a:pt x="333" y="282"/>
                    <a:pt x="309" y="282"/>
                  </a:cubicBezTo>
                  <a:cubicBezTo>
                    <a:pt x="185" y="282"/>
                    <a:pt x="91" y="349"/>
                    <a:pt x="65" y="483"/>
                  </a:cubicBezTo>
                  <a:cubicBezTo>
                    <a:pt x="0" y="612"/>
                    <a:pt x="97" y="772"/>
                    <a:pt x="225" y="804"/>
                  </a:cubicBezTo>
                  <a:cubicBezTo>
                    <a:pt x="258" y="804"/>
                    <a:pt x="1318" y="1126"/>
                    <a:pt x="2604" y="1126"/>
                  </a:cubicBezTo>
                  <a:cubicBezTo>
                    <a:pt x="3472" y="1126"/>
                    <a:pt x="4436" y="997"/>
                    <a:pt x="5240" y="483"/>
                  </a:cubicBezTo>
                  <a:cubicBezTo>
                    <a:pt x="5369" y="419"/>
                    <a:pt x="5433" y="258"/>
                    <a:pt x="5336" y="129"/>
                  </a:cubicBezTo>
                  <a:cubicBezTo>
                    <a:pt x="5294" y="44"/>
                    <a:pt x="5208" y="1"/>
                    <a:pt x="5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57"/>
            <p:cNvSpPr/>
            <p:nvPr/>
          </p:nvSpPr>
          <p:spPr>
            <a:xfrm>
              <a:off x="4480600" y="3605250"/>
              <a:ext cx="28950" cy="57875"/>
            </a:xfrm>
            <a:custGeom>
              <a:avLst/>
              <a:gdLst/>
              <a:ahLst/>
              <a:cxnLst/>
              <a:rect l="l" t="t" r="r" b="b"/>
              <a:pathLst>
                <a:path w="1158" h="2315" extrusionOk="0">
                  <a:moveTo>
                    <a:pt x="579" y="0"/>
                  </a:moveTo>
                  <a:cubicBezTo>
                    <a:pt x="257" y="0"/>
                    <a:pt x="0" y="515"/>
                    <a:pt x="0" y="1158"/>
                  </a:cubicBezTo>
                  <a:cubicBezTo>
                    <a:pt x="0" y="1801"/>
                    <a:pt x="257" y="2315"/>
                    <a:pt x="579" y="2315"/>
                  </a:cubicBezTo>
                  <a:cubicBezTo>
                    <a:pt x="900" y="2315"/>
                    <a:pt x="1157" y="1801"/>
                    <a:pt x="1157" y="1158"/>
                  </a:cubicBezTo>
                  <a:cubicBezTo>
                    <a:pt x="1157" y="515"/>
                    <a:pt x="900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57"/>
            <p:cNvSpPr/>
            <p:nvPr/>
          </p:nvSpPr>
          <p:spPr>
            <a:xfrm>
              <a:off x="4305400" y="3586775"/>
              <a:ext cx="29750" cy="57875"/>
            </a:xfrm>
            <a:custGeom>
              <a:avLst/>
              <a:gdLst/>
              <a:ahLst/>
              <a:cxnLst/>
              <a:rect l="l" t="t" r="r" b="b"/>
              <a:pathLst>
                <a:path w="1190" h="2315" extrusionOk="0">
                  <a:moveTo>
                    <a:pt x="611" y="0"/>
                  </a:moveTo>
                  <a:cubicBezTo>
                    <a:pt x="290" y="0"/>
                    <a:pt x="1" y="514"/>
                    <a:pt x="1" y="1157"/>
                  </a:cubicBezTo>
                  <a:cubicBezTo>
                    <a:pt x="1" y="1800"/>
                    <a:pt x="290" y="2315"/>
                    <a:pt x="611" y="2315"/>
                  </a:cubicBezTo>
                  <a:cubicBezTo>
                    <a:pt x="933" y="2315"/>
                    <a:pt x="1190" y="1800"/>
                    <a:pt x="1190" y="1157"/>
                  </a:cubicBezTo>
                  <a:cubicBezTo>
                    <a:pt x="1190" y="514"/>
                    <a:pt x="933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57"/>
            <p:cNvSpPr/>
            <p:nvPr/>
          </p:nvSpPr>
          <p:spPr>
            <a:xfrm>
              <a:off x="4276475" y="3539350"/>
              <a:ext cx="94850" cy="24950"/>
            </a:xfrm>
            <a:custGeom>
              <a:avLst/>
              <a:gdLst/>
              <a:ahLst/>
              <a:cxnLst/>
              <a:rect l="l" t="t" r="r" b="b"/>
              <a:pathLst>
                <a:path w="3794" h="998" extrusionOk="0">
                  <a:moveTo>
                    <a:pt x="1833" y="1"/>
                  </a:moveTo>
                  <a:cubicBezTo>
                    <a:pt x="804" y="1"/>
                    <a:pt x="161" y="483"/>
                    <a:pt x="129" y="515"/>
                  </a:cubicBezTo>
                  <a:cubicBezTo>
                    <a:pt x="33" y="611"/>
                    <a:pt x="0" y="772"/>
                    <a:pt x="97" y="901"/>
                  </a:cubicBezTo>
                  <a:cubicBezTo>
                    <a:pt x="153" y="957"/>
                    <a:pt x="231" y="991"/>
                    <a:pt x="305" y="991"/>
                  </a:cubicBezTo>
                  <a:cubicBezTo>
                    <a:pt x="358" y="991"/>
                    <a:pt x="410" y="973"/>
                    <a:pt x="450" y="933"/>
                  </a:cubicBezTo>
                  <a:cubicBezTo>
                    <a:pt x="483" y="933"/>
                    <a:pt x="997" y="547"/>
                    <a:pt x="1833" y="547"/>
                  </a:cubicBezTo>
                  <a:cubicBezTo>
                    <a:pt x="2250" y="547"/>
                    <a:pt x="2797" y="644"/>
                    <a:pt x="3376" y="965"/>
                  </a:cubicBezTo>
                  <a:cubicBezTo>
                    <a:pt x="3418" y="986"/>
                    <a:pt x="3465" y="997"/>
                    <a:pt x="3510" y="997"/>
                  </a:cubicBezTo>
                  <a:cubicBezTo>
                    <a:pt x="3601" y="997"/>
                    <a:pt x="3686" y="954"/>
                    <a:pt x="3729" y="869"/>
                  </a:cubicBezTo>
                  <a:cubicBezTo>
                    <a:pt x="3793" y="740"/>
                    <a:pt x="3761" y="547"/>
                    <a:pt x="3633" y="483"/>
                  </a:cubicBezTo>
                  <a:cubicBezTo>
                    <a:pt x="2958" y="129"/>
                    <a:pt x="2347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57"/>
            <p:cNvSpPr/>
            <p:nvPr/>
          </p:nvSpPr>
          <p:spPr>
            <a:xfrm>
              <a:off x="4443625" y="3548200"/>
              <a:ext cx="135025" cy="38000"/>
            </a:xfrm>
            <a:custGeom>
              <a:avLst/>
              <a:gdLst/>
              <a:ahLst/>
              <a:cxnLst/>
              <a:rect l="l" t="t" r="r" b="b"/>
              <a:pathLst>
                <a:path w="5401" h="1520" extrusionOk="0">
                  <a:moveTo>
                    <a:pt x="2636" y="0"/>
                  </a:moveTo>
                  <a:cubicBezTo>
                    <a:pt x="1318" y="0"/>
                    <a:pt x="225" y="579"/>
                    <a:pt x="193" y="579"/>
                  </a:cubicBezTo>
                  <a:cubicBezTo>
                    <a:pt x="65" y="643"/>
                    <a:pt x="0" y="804"/>
                    <a:pt x="65" y="932"/>
                  </a:cubicBezTo>
                  <a:cubicBezTo>
                    <a:pt x="112" y="1027"/>
                    <a:pt x="211" y="1086"/>
                    <a:pt x="310" y="1086"/>
                  </a:cubicBezTo>
                  <a:cubicBezTo>
                    <a:pt x="347" y="1086"/>
                    <a:pt x="384" y="1078"/>
                    <a:pt x="418" y="1061"/>
                  </a:cubicBezTo>
                  <a:lnTo>
                    <a:pt x="450" y="1061"/>
                  </a:lnTo>
                  <a:cubicBezTo>
                    <a:pt x="547" y="997"/>
                    <a:pt x="1543" y="547"/>
                    <a:pt x="2636" y="547"/>
                  </a:cubicBezTo>
                  <a:cubicBezTo>
                    <a:pt x="3408" y="547"/>
                    <a:pt x="4243" y="740"/>
                    <a:pt x="4919" y="1447"/>
                  </a:cubicBezTo>
                  <a:cubicBezTo>
                    <a:pt x="4983" y="1495"/>
                    <a:pt x="5055" y="1519"/>
                    <a:pt x="5123" y="1519"/>
                  </a:cubicBezTo>
                  <a:cubicBezTo>
                    <a:pt x="5192" y="1519"/>
                    <a:pt x="5256" y="1495"/>
                    <a:pt x="5304" y="1447"/>
                  </a:cubicBezTo>
                  <a:cubicBezTo>
                    <a:pt x="5401" y="1318"/>
                    <a:pt x="5401" y="1157"/>
                    <a:pt x="5304" y="1061"/>
                  </a:cubicBezTo>
                  <a:cubicBezTo>
                    <a:pt x="4501" y="257"/>
                    <a:pt x="3504" y="0"/>
                    <a:pt x="2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57"/>
            <p:cNvSpPr/>
            <p:nvPr/>
          </p:nvSpPr>
          <p:spPr>
            <a:xfrm>
              <a:off x="4481400" y="4034375"/>
              <a:ext cx="855050" cy="1335625"/>
            </a:xfrm>
            <a:custGeom>
              <a:avLst/>
              <a:gdLst/>
              <a:ahLst/>
              <a:cxnLst/>
              <a:rect l="l" t="t" r="r" b="b"/>
              <a:pathLst>
                <a:path w="34202" h="53425" extrusionOk="0">
                  <a:moveTo>
                    <a:pt x="14530" y="1"/>
                  </a:moveTo>
                  <a:lnTo>
                    <a:pt x="6236" y="5690"/>
                  </a:lnTo>
                  <a:cubicBezTo>
                    <a:pt x="6236" y="5690"/>
                    <a:pt x="6076" y="13855"/>
                    <a:pt x="4468" y="19384"/>
                  </a:cubicBezTo>
                  <a:cubicBezTo>
                    <a:pt x="2990" y="24559"/>
                    <a:pt x="322" y="50275"/>
                    <a:pt x="0" y="53425"/>
                  </a:cubicBezTo>
                  <a:lnTo>
                    <a:pt x="26809" y="53425"/>
                  </a:lnTo>
                  <a:cubicBezTo>
                    <a:pt x="27452" y="49760"/>
                    <a:pt x="33334" y="15366"/>
                    <a:pt x="33463" y="14273"/>
                  </a:cubicBezTo>
                  <a:cubicBezTo>
                    <a:pt x="33591" y="13116"/>
                    <a:pt x="34202" y="11219"/>
                    <a:pt x="33173" y="10930"/>
                  </a:cubicBezTo>
                  <a:cubicBezTo>
                    <a:pt x="32145" y="10640"/>
                    <a:pt x="14530" y="1"/>
                    <a:pt x="14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57"/>
            <p:cNvSpPr/>
            <p:nvPr/>
          </p:nvSpPr>
          <p:spPr>
            <a:xfrm>
              <a:off x="4474150" y="4027550"/>
              <a:ext cx="858300" cy="1348875"/>
            </a:xfrm>
            <a:custGeom>
              <a:avLst/>
              <a:gdLst/>
              <a:ahLst/>
              <a:cxnLst/>
              <a:rect l="l" t="t" r="r" b="b"/>
              <a:pathLst>
                <a:path w="34332" h="53955" extrusionOk="0">
                  <a:moveTo>
                    <a:pt x="14844" y="592"/>
                  </a:moveTo>
                  <a:lnTo>
                    <a:pt x="14844" y="592"/>
                  </a:lnTo>
                  <a:cubicBezTo>
                    <a:pt x="15659" y="1084"/>
                    <a:pt x="19592" y="3463"/>
                    <a:pt x="23627" y="5867"/>
                  </a:cubicBezTo>
                  <a:cubicBezTo>
                    <a:pt x="25877" y="7217"/>
                    <a:pt x="28192" y="8567"/>
                    <a:pt x="29992" y="9596"/>
                  </a:cubicBezTo>
                  <a:cubicBezTo>
                    <a:pt x="30892" y="10110"/>
                    <a:pt x="31663" y="10560"/>
                    <a:pt x="32242" y="10881"/>
                  </a:cubicBezTo>
                  <a:cubicBezTo>
                    <a:pt x="32531" y="11042"/>
                    <a:pt x="32788" y="11171"/>
                    <a:pt x="32949" y="11267"/>
                  </a:cubicBezTo>
                  <a:cubicBezTo>
                    <a:pt x="33142" y="11363"/>
                    <a:pt x="33270" y="11428"/>
                    <a:pt x="33399" y="11460"/>
                  </a:cubicBezTo>
                  <a:cubicBezTo>
                    <a:pt x="33528" y="11492"/>
                    <a:pt x="33624" y="11588"/>
                    <a:pt x="33688" y="11717"/>
                  </a:cubicBezTo>
                  <a:cubicBezTo>
                    <a:pt x="33753" y="11846"/>
                    <a:pt x="33785" y="12071"/>
                    <a:pt x="33785" y="12328"/>
                  </a:cubicBezTo>
                  <a:cubicBezTo>
                    <a:pt x="33785" y="12971"/>
                    <a:pt x="33560" y="13839"/>
                    <a:pt x="33495" y="14514"/>
                  </a:cubicBezTo>
                  <a:cubicBezTo>
                    <a:pt x="33463" y="14642"/>
                    <a:pt x="33367" y="15317"/>
                    <a:pt x="33174" y="16346"/>
                  </a:cubicBezTo>
                  <a:cubicBezTo>
                    <a:pt x="31977" y="23589"/>
                    <a:pt x="27572" y="49372"/>
                    <a:pt x="26880" y="53441"/>
                  </a:cubicBezTo>
                  <a:lnTo>
                    <a:pt x="577" y="53441"/>
                  </a:lnTo>
                  <a:cubicBezTo>
                    <a:pt x="785" y="51406"/>
                    <a:pt x="1494" y="44536"/>
                    <a:pt x="2347" y="37465"/>
                  </a:cubicBezTo>
                  <a:cubicBezTo>
                    <a:pt x="2797" y="33736"/>
                    <a:pt x="3280" y="29943"/>
                    <a:pt x="3762" y="26761"/>
                  </a:cubicBezTo>
                  <a:cubicBezTo>
                    <a:pt x="4212" y="23578"/>
                    <a:pt x="4662" y="20975"/>
                    <a:pt x="5015" y="19721"/>
                  </a:cubicBezTo>
                  <a:cubicBezTo>
                    <a:pt x="6529" y="14557"/>
                    <a:pt x="6755" y="7200"/>
                    <a:pt x="6781" y="6102"/>
                  </a:cubicBezTo>
                  <a:lnTo>
                    <a:pt x="6781" y="6102"/>
                  </a:lnTo>
                  <a:lnTo>
                    <a:pt x="14844" y="592"/>
                  </a:lnTo>
                  <a:close/>
                  <a:moveTo>
                    <a:pt x="14803" y="0"/>
                  </a:moveTo>
                  <a:cubicBezTo>
                    <a:pt x="14755" y="0"/>
                    <a:pt x="14707" y="16"/>
                    <a:pt x="14659" y="49"/>
                  </a:cubicBezTo>
                  <a:lnTo>
                    <a:pt x="6366" y="5738"/>
                  </a:lnTo>
                  <a:cubicBezTo>
                    <a:pt x="6301" y="5770"/>
                    <a:pt x="6237" y="5867"/>
                    <a:pt x="6237" y="5963"/>
                  </a:cubicBezTo>
                  <a:cubicBezTo>
                    <a:pt x="6237" y="5963"/>
                    <a:pt x="6237" y="6445"/>
                    <a:pt x="6205" y="7313"/>
                  </a:cubicBezTo>
                  <a:cubicBezTo>
                    <a:pt x="6076" y="9853"/>
                    <a:pt x="5690" y="15478"/>
                    <a:pt x="4501" y="19560"/>
                  </a:cubicBezTo>
                  <a:cubicBezTo>
                    <a:pt x="4115" y="20910"/>
                    <a:pt x="3698" y="23482"/>
                    <a:pt x="3215" y="26664"/>
                  </a:cubicBezTo>
                  <a:cubicBezTo>
                    <a:pt x="1833" y="36243"/>
                    <a:pt x="258" y="51287"/>
                    <a:pt x="33" y="53666"/>
                  </a:cubicBezTo>
                  <a:cubicBezTo>
                    <a:pt x="1" y="53730"/>
                    <a:pt x="33" y="53826"/>
                    <a:pt x="97" y="53891"/>
                  </a:cubicBezTo>
                  <a:cubicBezTo>
                    <a:pt x="129" y="53923"/>
                    <a:pt x="226" y="53955"/>
                    <a:pt x="290" y="53955"/>
                  </a:cubicBezTo>
                  <a:lnTo>
                    <a:pt x="27099" y="53955"/>
                  </a:lnTo>
                  <a:cubicBezTo>
                    <a:pt x="27227" y="53955"/>
                    <a:pt x="27356" y="53859"/>
                    <a:pt x="27356" y="53730"/>
                  </a:cubicBezTo>
                  <a:cubicBezTo>
                    <a:pt x="27677" y="51930"/>
                    <a:pt x="29317" y="42415"/>
                    <a:pt x="30892" y="33222"/>
                  </a:cubicBezTo>
                  <a:cubicBezTo>
                    <a:pt x="31663" y="28625"/>
                    <a:pt x="32435" y="24093"/>
                    <a:pt x="33013" y="20653"/>
                  </a:cubicBezTo>
                  <a:cubicBezTo>
                    <a:pt x="33303" y="18950"/>
                    <a:pt x="33528" y="17503"/>
                    <a:pt x="33720" y="16442"/>
                  </a:cubicBezTo>
                  <a:cubicBezTo>
                    <a:pt x="33881" y="15382"/>
                    <a:pt x="34010" y="14739"/>
                    <a:pt x="34010" y="14578"/>
                  </a:cubicBezTo>
                  <a:cubicBezTo>
                    <a:pt x="34106" y="13967"/>
                    <a:pt x="34299" y="13067"/>
                    <a:pt x="34331" y="12328"/>
                  </a:cubicBezTo>
                  <a:cubicBezTo>
                    <a:pt x="34331" y="12039"/>
                    <a:pt x="34267" y="11749"/>
                    <a:pt x="34170" y="11492"/>
                  </a:cubicBezTo>
                  <a:cubicBezTo>
                    <a:pt x="34042" y="11235"/>
                    <a:pt x="33849" y="11010"/>
                    <a:pt x="33528" y="10946"/>
                  </a:cubicBezTo>
                  <a:cubicBezTo>
                    <a:pt x="33528" y="10946"/>
                    <a:pt x="33367" y="10881"/>
                    <a:pt x="33206" y="10785"/>
                  </a:cubicBezTo>
                  <a:cubicBezTo>
                    <a:pt x="31824" y="10110"/>
                    <a:pt x="27259" y="7410"/>
                    <a:pt x="23048" y="4902"/>
                  </a:cubicBezTo>
                  <a:cubicBezTo>
                    <a:pt x="20927" y="3649"/>
                    <a:pt x="18902" y="2427"/>
                    <a:pt x="17423" y="1527"/>
                  </a:cubicBezTo>
                  <a:cubicBezTo>
                    <a:pt x="16684" y="1077"/>
                    <a:pt x="16073" y="724"/>
                    <a:pt x="15623" y="466"/>
                  </a:cubicBezTo>
                  <a:cubicBezTo>
                    <a:pt x="15205" y="209"/>
                    <a:pt x="14948" y="49"/>
                    <a:pt x="14948" y="49"/>
                  </a:cubicBezTo>
                  <a:cubicBezTo>
                    <a:pt x="14900" y="16"/>
                    <a:pt x="14852" y="0"/>
                    <a:pt x="14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57"/>
            <p:cNvSpPr/>
            <p:nvPr/>
          </p:nvSpPr>
          <p:spPr>
            <a:xfrm>
              <a:off x="4637300" y="3848750"/>
              <a:ext cx="257975" cy="516750"/>
            </a:xfrm>
            <a:custGeom>
              <a:avLst/>
              <a:gdLst/>
              <a:ahLst/>
              <a:cxnLst/>
              <a:rect l="l" t="t" r="r" b="b"/>
              <a:pathLst>
                <a:path w="10319" h="20670" extrusionOk="0">
                  <a:moveTo>
                    <a:pt x="9322" y="0"/>
                  </a:moveTo>
                  <a:lnTo>
                    <a:pt x="0" y="13115"/>
                  </a:lnTo>
                  <a:lnTo>
                    <a:pt x="2475" y="20669"/>
                  </a:lnTo>
                  <a:lnTo>
                    <a:pt x="10319" y="7586"/>
                  </a:lnTo>
                  <a:lnTo>
                    <a:pt x="9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57"/>
            <p:cNvSpPr/>
            <p:nvPr/>
          </p:nvSpPr>
          <p:spPr>
            <a:xfrm>
              <a:off x="4630050" y="3842025"/>
              <a:ext cx="272450" cy="530700"/>
            </a:xfrm>
            <a:custGeom>
              <a:avLst/>
              <a:gdLst/>
              <a:ahLst/>
              <a:cxnLst/>
              <a:rect l="l" t="t" r="r" b="b"/>
              <a:pathLst>
                <a:path w="10898" h="21228" extrusionOk="0">
                  <a:moveTo>
                    <a:pt x="9419" y="976"/>
                  </a:moveTo>
                  <a:lnTo>
                    <a:pt x="10351" y="7791"/>
                  </a:lnTo>
                  <a:lnTo>
                    <a:pt x="2830" y="20295"/>
                  </a:lnTo>
                  <a:lnTo>
                    <a:pt x="595" y="13433"/>
                  </a:lnTo>
                  <a:lnTo>
                    <a:pt x="9419" y="976"/>
                  </a:lnTo>
                  <a:close/>
                  <a:moveTo>
                    <a:pt x="9586" y="0"/>
                  </a:moveTo>
                  <a:cubicBezTo>
                    <a:pt x="9502" y="0"/>
                    <a:pt x="9435" y="36"/>
                    <a:pt x="9387" y="109"/>
                  </a:cubicBezTo>
                  <a:lnTo>
                    <a:pt x="65" y="13223"/>
                  </a:lnTo>
                  <a:cubicBezTo>
                    <a:pt x="1" y="13288"/>
                    <a:pt x="1" y="13384"/>
                    <a:pt x="33" y="13448"/>
                  </a:cubicBezTo>
                  <a:lnTo>
                    <a:pt x="2508" y="21035"/>
                  </a:lnTo>
                  <a:cubicBezTo>
                    <a:pt x="2540" y="21131"/>
                    <a:pt x="2637" y="21195"/>
                    <a:pt x="2733" y="21227"/>
                  </a:cubicBezTo>
                  <a:cubicBezTo>
                    <a:pt x="2830" y="21227"/>
                    <a:pt x="2926" y="21195"/>
                    <a:pt x="2990" y="21099"/>
                  </a:cubicBezTo>
                  <a:lnTo>
                    <a:pt x="10866" y="7984"/>
                  </a:lnTo>
                  <a:cubicBezTo>
                    <a:pt x="10898" y="7920"/>
                    <a:pt x="10898" y="7855"/>
                    <a:pt x="10898" y="7823"/>
                  </a:cubicBezTo>
                  <a:lnTo>
                    <a:pt x="9869" y="237"/>
                  </a:lnTo>
                  <a:cubicBezTo>
                    <a:pt x="9869" y="141"/>
                    <a:pt x="9773" y="44"/>
                    <a:pt x="9676" y="12"/>
                  </a:cubicBezTo>
                  <a:cubicBezTo>
                    <a:pt x="9644" y="4"/>
                    <a:pt x="9614" y="0"/>
                    <a:pt x="9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57"/>
            <p:cNvSpPr/>
            <p:nvPr/>
          </p:nvSpPr>
          <p:spPr>
            <a:xfrm>
              <a:off x="4855875" y="4281900"/>
              <a:ext cx="512725" cy="946675"/>
            </a:xfrm>
            <a:custGeom>
              <a:avLst/>
              <a:gdLst/>
              <a:ahLst/>
              <a:cxnLst/>
              <a:rect l="l" t="t" r="r" b="b"/>
              <a:pathLst>
                <a:path w="20509" h="37867" extrusionOk="0">
                  <a:moveTo>
                    <a:pt x="15558" y="0"/>
                  </a:moveTo>
                  <a:lnTo>
                    <a:pt x="5658" y="7715"/>
                  </a:lnTo>
                  <a:lnTo>
                    <a:pt x="1" y="27837"/>
                  </a:lnTo>
                  <a:lnTo>
                    <a:pt x="8294" y="37866"/>
                  </a:lnTo>
                  <a:cubicBezTo>
                    <a:pt x="8294" y="37866"/>
                    <a:pt x="15269" y="25041"/>
                    <a:pt x="17744" y="16330"/>
                  </a:cubicBezTo>
                  <a:cubicBezTo>
                    <a:pt x="20219" y="7586"/>
                    <a:pt x="20509" y="2765"/>
                    <a:pt x="18934" y="1768"/>
                  </a:cubicBezTo>
                  <a:cubicBezTo>
                    <a:pt x="17326" y="739"/>
                    <a:pt x="15558" y="0"/>
                    <a:pt x="15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57"/>
            <p:cNvSpPr/>
            <p:nvPr/>
          </p:nvSpPr>
          <p:spPr>
            <a:xfrm>
              <a:off x="4848650" y="4276275"/>
              <a:ext cx="511925" cy="959025"/>
            </a:xfrm>
            <a:custGeom>
              <a:avLst/>
              <a:gdLst/>
              <a:ahLst/>
              <a:cxnLst/>
              <a:rect l="l" t="t" r="r" b="b"/>
              <a:pathLst>
                <a:path w="20477" h="38361" extrusionOk="0">
                  <a:moveTo>
                    <a:pt x="15976" y="0"/>
                  </a:moveTo>
                  <a:lnTo>
                    <a:pt x="15751" y="482"/>
                  </a:lnTo>
                  <a:cubicBezTo>
                    <a:pt x="15751" y="482"/>
                    <a:pt x="15847" y="514"/>
                    <a:pt x="16040" y="611"/>
                  </a:cubicBezTo>
                  <a:cubicBezTo>
                    <a:pt x="16619" y="868"/>
                    <a:pt x="17873" y="1447"/>
                    <a:pt x="19062" y="2218"/>
                  </a:cubicBezTo>
                  <a:cubicBezTo>
                    <a:pt x="19319" y="2379"/>
                    <a:pt x="19544" y="2668"/>
                    <a:pt x="19705" y="3182"/>
                  </a:cubicBezTo>
                  <a:cubicBezTo>
                    <a:pt x="19866" y="3665"/>
                    <a:pt x="19930" y="4307"/>
                    <a:pt x="19930" y="5143"/>
                  </a:cubicBezTo>
                  <a:cubicBezTo>
                    <a:pt x="19930" y="7554"/>
                    <a:pt x="19255" y="11315"/>
                    <a:pt x="17776" y="16458"/>
                  </a:cubicBezTo>
                  <a:cubicBezTo>
                    <a:pt x="16555" y="20798"/>
                    <a:pt x="14208" y="26198"/>
                    <a:pt x="12151" y="30473"/>
                  </a:cubicBezTo>
                  <a:cubicBezTo>
                    <a:pt x="11122" y="32627"/>
                    <a:pt x="10158" y="34491"/>
                    <a:pt x="9483" y="35841"/>
                  </a:cubicBezTo>
                  <a:cubicBezTo>
                    <a:pt x="9129" y="36516"/>
                    <a:pt x="8840" y="37031"/>
                    <a:pt x="8647" y="37416"/>
                  </a:cubicBezTo>
                  <a:cubicBezTo>
                    <a:pt x="8603" y="37497"/>
                    <a:pt x="8564" y="37569"/>
                    <a:pt x="8530" y="37633"/>
                  </a:cubicBezTo>
                  <a:lnTo>
                    <a:pt x="8530" y="37633"/>
                  </a:lnTo>
                  <a:lnTo>
                    <a:pt x="579" y="27998"/>
                  </a:lnTo>
                  <a:lnTo>
                    <a:pt x="6204" y="8036"/>
                  </a:lnTo>
                  <a:lnTo>
                    <a:pt x="5690" y="7876"/>
                  </a:lnTo>
                  <a:lnTo>
                    <a:pt x="32" y="27966"/>
                  </a:lnTo>
                  <a:cubicBezTo>
                    <a:pt x="0" y="28062"/>
                    <a:pt x="0" y="28159"/>
                    <a:pt x="65" y="28223"/>
                  </a:cubicBezTo>
                  <a:lnTo>
                    <a:pt x="8358" y="38252"/>
                  </a:lnTo>
                  <a:cubicBezTo>
                    <a:pt x="8406" y="38324"/>
                    <a:pt x="8472" y="38361"/>
                    <a:pt x="8543" y="38361"/>
                  </a:cubicBezTo>
                  <a:cubicBezTo>
                    <a:pt x="8567" y="38361"/>
                    <a:pt x="8591" y="38357"/>
                    <a:pt x="8615" y="38349"/>
                  </a:cubicBezTo>
                  <a:cubicBezTo>
                    <a:pt x="8679" y="38349"/>
                    <a:pt x="8776" y="38316"/>
                    <a:pt x="8808" y="38220"/>
                  </a:cubicBezTo>
                  <a:cubicBezTo>
                    <a:pt x="8808" y="38220"/>
                    <a:pt x="15815" y="25394"/>
                    <a:pt x="18290" y="16619"/>
                  </a:cubicBezTo>
                  <a:cubicBezTo>
                    <a:pt x="19769" y="11444"/>
                    <a:pt x="20476" y="7651"/>
                    <a:pt x="20476" y="5143"/>
                  </a:cubicBezTo>
                  <a:cubicBezTo>
                    <a:pt x="20476" y="4275"/>
                    <a:pt x="20380" y="3568"/>
                    <a:pt x="20219" y="2990"/>
                  </a:cubicBezTo>
                  <a:cubicBezTo>
                    <a:pt x="20026" y="2443"/>
                    <a:pt x="19737" y="1993"/>
                    <a:pt x="19351" y="1768"/>
                  </a:cubicBezTo>
                  <a:cubicBezTo>
                    <a:pt x="17712" y="707"/>
                    <a:pt x="15976" y="0"/>
                    <a:pt x="15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57"/>
            <p:cNvSpPr/>
            <p:nvPr/>
          </p:nvSpPr>
          <p:spPr>
            <a:xfrm>
              <a:off x="4716850" y="4919150"/>
              <a:ext cx="404250" cy="407825"/>
            </a:xfrm>
            <a:custGeom>
              <a:avLst/>
              <a:gdLst/>
              <a:ahLst/>
              <a:cxnLst/>
              <a:rect l="l" t="t" r="r" b="b"/>
              <a:pathLst>
                <a:path w="16170" h="16313" extrusionOk="0">
                  <a:moveTo>
                    <a:pt x="5562" y="161"/>
                  </a:moveTo>
                  <a:cubicBezTo>
                    <a:pt x="5562" y="161"/>
                    <a:pt x="290" y="2765"/>
                    <a:pt x="161" y="4372"/>
                  </a:cubicBezTo>
                  <a:cubicBezTo>
                    <a:pt x="1" y="5980"/>
                    <a:pt x="4661" y="10930"/>
                    <a:pt x="5851" y="13116"/>
                  </a:cubicBezTo>
                  <a:cubicBezTo>
                    <a:pt x="6773" y="14857"/>
                    <a:pt x="7980" y="16313"/>
                    <a:pt x="9685" y="16313"/>
                  </a:cubicBezTo>
                  <a:cubicBezTo>
                    <a:pt x="10120" y="16313"/>
                    <a:pt x="10587" y="16218"/>
                    <a:pt x="11090" y="16009"/>
                  </a:cubicBezTo>
                  <a:cubicBezTo>
                    <a:pt x="13566" y="15012"/>
                    <a:pt x="16169" y="12248"/>
                    <a:pt x="16169" y="9773"/>
                  </a:cubicBezTo>
                  <a:cubicBezTo>
                    <a:pt x="16169" y="7298"/>
                    <a:pt x="12537" y="3504"/>
                    <a:pt x="9933" y="1737"/>
                  </a:cubicBezTo>
                  <a:cubicBezTo>
                    <a:pt x="7297" y="1"/>
                    <a:pt x="6429" y="290"/>
                    <a:pt x="5562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7"/>
            <p:cNvSpPr/>
            <p:nvPr/>
          </p:nvSpPr>
          <p:spPr>
            <a:xfrm>
              <a:off x="4714450" y="4915950"/>
              <a:ext cx="413875" cy="417900"/>
            </a:xfrm>
            <a:custGeom>
              <a:avLst/>
              <a:gdLst/>
              <a:ahLst/>
              <a:cxnLst/>
              <a:rect l="l" t="t" r="r" b="b"/>
              <a:pathLst>
                <a:path w="16555" h="16716" extrusionOk="0">
                  <a:moveTo>
                    <a:pt x="5673" y="556"/>
                  </a:moveTo>
                  <a:cubicBezTo>
                    <a:pt x="6123" y="608"/>
                    <a:pt x="6527" y="588"/>
                    <a:pt x="7104" y="739"/>
                  </a:cubicBezTo>
                  <a:cubicBezTo>
                    <a:pt x="7715" y="900"/>
                    <a:pt x="8583" y="1254"/>
                    <a:pt x="9868" y="2090"/>
                  </a:cubicBezTo>
                  <a:cubicBezTo>
                    <a:pt x="11154" y="2957"/>
                    <a:pt x="12697" y="4340"/>
                    <a:pt x="13919" y="5786"/>
                  </a:cubicBezTo>
                  <a:cubicBezTo>
                    <a:pt x="14529" y="6493"/>
                    <a:pt x="15044" y="7265"/>
                    <a:pt x="15429" y="7972"/>
                  </a:cubicBezTo>
                  <a:cubicBezTo>
                    <a:pt x="15783" y="8679"/>
                    <a:pt x="16008" y="9322"/>
                    <a:pt x="16008" y="9901"/>
                  </a:cubicBezTo>
                  <a:cubicBezTo>
                    <a:pt x="16008" y="11026"/>
                    <a:pt x="15397" y="12311"/>
                    <a:pt x="14465" y="13404"/>
                  </a:cubicBezTo>
                  <a:cubicBezTo>
                    <a:pt x="13501" y="14497"/>
                    <a:pt x="12279" y="15430"/>
                    <a:pt x="11090" y="15912"/>
                  </a:cubicBezTo>
                  <a:cubicBezTo>
                    <a:pt x="10608" y="16105"/>
                    <a:pt x="10190" y="16169"/>
                    <a:pt x="9772" y="16169"/>
                  </a:cubicBezTo>
                  <a:cubicBezTo>
                    <a:pt x="9001" y="16169"/>
                    <a:pt x="8358" y="15847"/>
                    <a:pt x="7747" y="15301"/>
                  </a:cubicBezTo>
                  <a:cubicBezTo>
                    <a:pt x="7136" y="14754"/>
                    <a:pt x="6622" y="13983"/>
                    <a:pt x="6172" y="13115"/>
                  </a:cubicBezTo>
                  <a:cubicBezTo>
                    <a:pt x="5561" y="11990"/>
                    <a:pt x="4147" y="10254"/>
                    <a:pt x="2861" y="8583"/>
                  </a:cubicBezTo>
                  <a:cubicBezTo>
                    <a:pt x="2250" y="7715"/>
                    <a:pt x="1639" y="6911"/>
                    <a:pt x="1222" y="6204"/>
                  </a:cubicBezTo>
                  <a:cubicBezTo>
                    <a:pt x="997" y="5850"/>
                    <a:pt x="804" y="5529"/>
                    <a:pt x="707" y="5240"/>
                  </a:cubicBezTo>
                  <a:cubicBezTo>
                    <a:pt x="579" y="4950"/>
                    <a:pt x="514" y="4725"/>
                    <a:pt x="514" y="4565"/>
                  </a:cubicBezTo>
                  <a:lnTo>
                    <a:pt x="514" y="4533"/>
                  </a:lnTo>
                  <a:cubicBezTo>
                    <a:pt x="547" y="4404"/>
                    <a:pt x="611" y="4211"/>
                    <a:pt x="739" y="4018"/>
                  </a:cubicBezTo>
                  <a:cubicBezTo>
                    <a:pt x="997" y="3665"/>
                    <a:pt x="1447" y="3247"/>
                    <a:pt x="1961" y="2861"/>
                  </a:cubicBezTo>
                  <a:cubicBezTo>
                    <a:pt x="2732" y="2250"/>
                    <a:pt x="3697" y="1672"/>
                    <a:pt x="4436" y="1222"/>
                  </a:cubicBezTo>
                  <a:cubicBezTo>
                    <a:pt x="4822" y="997"/>
                    <a:pt x="5143" y="836"/>
                    <a:pt x="5400" y="707"/>
                  </a:cubicBezTo>
                  <a:cubicBezTo>
                    <a:pt x="5520" y="639"/>
                    <a:pt x="5613" y="588"/>
                    <a:pt x="5673" y="556"/>
                  </a:cubicBezTo>
                  <a:close/>
                  <a:moveTo>
                    <a:pt x="5690" y="0"/>
                  </a:moveTo>
                  <a:cubicBezTo>
                    <a:pt x="5625" y="0"/>
                    <a:pt x="5561" y="0"/>
                    <a:pt x="5529" y="32"/>
                  </a:cubicBezTo>
                  <a:cubicBezTo>
                    <a:pt x="5529" y="32"/>
                    <a:pt x="4211" y="707"/>
                    <a:pt x="2861" y="1575"/>
                  </a:cubicBezTo>
                  <a:cubicBezTo>
                    <a:pt x="2186" y="1993"/>
                    <a:pt x="1511" y="2475"/>
                    <a:pt x="964" y="2957"/>
                  </a:cubicBezTo>
                  <a:cubicBezTo>
                    <a:pt x="707" y="3215"/>
                    <a:pt x="482" y="3472"/>
                    <a:pt x="322" y="3697"/>
                  </a:cubicBezTo>
                  <a:cubicBezTo>
                    <a:pt x="129" y="3954"/>
                    <a:pt x="0" y="4211"/>
                    <a:pt x="0" y="4468"/>
                  </a:cubicBezTo>
                  <a:lnTo>
                    <a:pt x="0" y="4565"/>
                  </a:lnTo>
                  <a:cubicBezTo>
                    <a:pt x="0" y="4854"/>
                    <a:pt x="64" y="5143"/>
                    <a:pt x="193" y="5433"/>
                  </a:cubicBezTo>
                  <a:cubicBezTo>
                    <a:pt x="675" y="6558"/>
                    <a:pt x="1800" y="8036"/>
                    <a:pt x="2925" y="9515"/>
                  </a:cubicBezTo>
                  <a:cubicBezTo>
                    <a:pt x="4082" y="10994"/>
                    <a:pt x="5208" y="12472"/>
                    <a:pt x="5690" y="13372"/>
                  </a:cubicBezTo>
                  <a:cubicBezTo>
                    <a:pt x="6172" y="14240"/>
                    <a:pt x="6718" y="15076"/>
                    <a:pt x="7393" y="15687"/>
                  </a:cubicBezTo>
                  <a:cubicBezTo>
                    <a:pt x="8036" y="16297"/>
                    <a:pt x="8840" y="16715"/>
                    <a:pt x="9772" y="16715"/>
                  </a:cubicBezTo>
                  <a:cubicBezTo>
                    <a:pt x="10254" y="16715"/>
                    <a:pt x="10769" y="16619"/>
                    <a:pt x="11283" y="16394"/>
                  </a:cubicBezTo>
                  <a:cubicBezTo>
                    <a:pt x="12569" y="15880"/>
                    <a:pt x="13854" y="14915"/>
                    <a:pt x="14851" y="13726"/>
                  </a:cubicBezTo>
                  <a:cubicBezTo>
                    <a:pt x="15847" y="12569"/>
                    <a:pt x="16555" y="11219"/>
                    <a:pt x="16555" y="9901"/>
                  </a:cubicBezTo>
                  <a:cubicBezTo>
                    <a:pt x="16555" y="9193"/>
                    <a:pt x="16297" y="8454"/>
                    <a:pt x="15912" y="7715"/>
                  </a:cubicBezTo>
                  <a:cubicBezTo>
                    <a:pt x="14722" y="5465"/>
                    <a:pt x="12151" y="2990"/>
                    <a:pt x="10158" y="1640"/>
                  </a:cubicBezTo>
                  <a:cubicBezTo>
                    <a:pt x="8840" y="772"/>
                    <a:pt x="7940" y="386"/>
                    <a:pt x="7233" y="225"/>
                  </a:cubicBezTo>
                  <a:cubicBezTo>
                    <a:pt x="6558" y="32"/>
                    <a:pt x="6075" y="97"/>
                    <a:pt x="5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57"/>
            <p:cNvSpPr/>
            <p:nvPr/>
          </p:nvSpPr>
          <p:spPr>
            <a:xfrm>
              <a:off x="3529925" y="5101700"/>
              <a:ext cx="469550" cy="99550"/>
            </a:xfrm>
            <a:custGeom>
              <a:avLst/>
              <a:gdLst/>
              <a:ahLst/>
              <a:cxnLst/>
              <a:rect l="l" t="t" r="r" b="b"/>
              <a:pathLst>
                <a:path w="18782" h="3982" extrusionOk="0">
                  <a:moveTo>
                    <a:pt x="10734" y="0"/>
                  </a:moveTo>
                  <a:cubicBezTo>
                    <a:pt x="8013" y="0"/>
                    <a:pt x="5561" y="413"/>
                    <a:pt x="5561" y="413"/>
                  </a:cubicBezTo>
                  <a:cubicBezTo>
                    <a:pt x="5561" y="413"/>
                    <a:pt x="2636" y="2021"/>
                    <a:pt x="1318" y="2181"/>
                  </a:cubicBezTo>
                  <a:cubicBezTo>
                    <a:pt x="0" y="2310"/>
                    <a:pt x="161" y="3467"/>
                    <a:pt x="1318" y="3917"/>
                  </a:cubicBezTo>
                  <a:cubicBezTo>
                    <a:pt x="1432" y="3962"/>
                    <a:pt x="1575" y="3982"/>
                    <a:pt x="1740" y="3982"/>
                  </a:cubicBezTo>
                  <a:cubicBezTo>
                    <a:pt x="3249" y="3982"/>
                    <a:pt x="6646" y="2310"/>
                    <a:pt x="7458" y="2310"/>
                  </a:cubicBezTo>
                  <a:cubicBezTo>
                    <a:pt x="8326" y="2310"/>
                    <a:pt x="15172" y="2889"/>
                    <a:pt x="16619" y="3049"/>
                  </a:cubicBezTo>
                  <a:cubicBezTo>
                    <a:pt x="16679" y="3055"/>
                    <a:pt x="16739" y="3057"/>
                    <a:pt x="16797" y="3057"/>
                  </a:cubicBezTo>
                  <a:cubicBezTo>
                    <a:pt x="18130" y="3057"/>
                    <a:pt x="18781" y="1683"/>
                    <a:pt x="15301" y="574"/>
                  </a:cubicBezTo>
                  <a:cubicBezTo>
                    <a:pt x="13970" y="138"/>
                    <a:pt x="12307" y="0"/>
                    <a:pt x="10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57"/>
            <p:cNvSpPr/>
            <p:nvPr/>
          </p:nvSpPr>
          <p:spPr>
            <a:xfrm>
              <a:off x="3533125" y="5095150"/>
              <a:ext cx="450050" cy="112525"/>
            </a:xfrm>
            <a:custGeom>
              <a:avLst/>
              <a:gdLst/>
              <a:ahLst/>
              <a:cxnLst/>
              <a:rect l="l" t="t" r="r" b="b"/>
              <a:pathLst>
                <a:path w="18002" h="4501" extrusionOk="0">
                  <a:moveTo>
                    <a:pt x="10641" y="547"/>
                  </a:moveTo>
                  <a:cubicBezTo>
                    <a:pt x="12183" y="547"/>
                    <a:pt x="13823" y="675"/>
                    <a:pt x="15109" y="1093"/>
                  </a:cubicBezTo>
                  <a:cubicBezTo>
                    <a:pt x="16041" y="1383"/>
                    <a:pt x="16652" y="1704"/>
                    <a:pt x="17005" y="1993"/>
                  </a:cubicBezTo>
                  <a:cubicBezTo>
                    <a:pt x="17198" y="2122"/>
                    <a:pt x="17327" y="2250"/>
                    <a:pt x="17391" y="2347"/>
                  </a:cubicBezTo>
                  <a:cubicBezTo>
                    <a:pt x="17455" y="2475"/>
                    <a:pt x="17487" y="2572"/>
                    <a:pt x="17487" y="2604"/>
                  </a:cubicBezTo>
                  <a:cubicBezTo>
                    <a:pt x="17487" y="2733"/>
                    <a:pt x="17423" y="2797"/>
                    <a:pt x="17294" y="2893"/>
                  </a:cubicBezTo>
                  <a:cubicBezTo>
                    <a:pt x="17166" y="2990"/>
                    <a:pt x="16941" y="3054"/>
                    <a:pt x="16684" y="3054"/>
                  </a:cubicBezTo>
                  <a:cubicBezTo>
                    <a:pt x="16619" y="3054"/>
                    <a:pt x="16587" y="3054"/>
                    <a:pt x="16523" y="3022"/>
                  </a:cubicBezTo>
                  <a:cubicBezTo>
                    <a:pt x="15784" y="2958"/>
                    <a:pt x="13694" y="2797"/>
                    <a:pt x="11701" y="2604"/>
                  </a:cubicBezTo>
                  <a:cubicBezTo>
                    <a:pt x="10705" y="2540"/>
                    <a:pt x="9708" y="2443"/>
                    <a:pt x="8937" y="2411"/>
                  </a:cubicBezTo>
                  <a:cubicBezTo>
                    <a:pt x="8133" y="2347"/>
                    <a:pt x="7555" y="2315"/>
                    <a:pt x="7330" y="2315"/>
                  </a:cubicBezTo>
                  <a:cubicBezTo>
                    <a:pt x="7169" y="2315"/>
                    <a:pt x="7008" y="2347"/>
                    <a:pt x="6848" y="2379"/>
                  </a:cubicBezTo>
                  <a:cubicBezTo>
                    <a:pt x="6205" y="2572"/>
                    <a:pt x="5208" y="2958"/>
                    <a:pt x="4212" y="3311"/>
                  </a:cubicBezTo>
                  <a:cubicBezTo>
                    <a:pt x="3261" y="3648"/>
                    <a:pt x="2282" y="3956"/>
                    <a:pt x="1691" y="3956"/>
                  </a:cubicBezTo>
                  <a:cubicBezTo>
                    <a:pt x="1663" y="3956"/>
                    <a:pt x="1635" y="3956"/>
                    <a:pt x="1608" y="3954"/>
                  </a:cubicBezTo>
                  <a:cubicBezTo>
                    <a:pt x="1570" y="3964"/>
                    <a:pt x="1533" y="3967"/>
                    <a:pt x="1497" y="3967"/>
                  </a:cubicBezTo>
                  <a:cubicBezTo>
                    <a:pt x="1410" y="3967"/>
                    <a:pt x="1332" y="3945"/>
                    <a:pt x="1287" y="3922"/>
                  </a:cubicBezTo>
                  <a:cubicBezTo>
                    <a:pt x="1029" y="3826"/>
                    <a:pt x="836" y="3697"/>
                    <a:pt x="708" y="3536"/>
                  </a:cubicBezTo>
                  <a:cubicBezTo>
                    <a:pt x="579" y="3408"/>
                    <a:pt x="547" y="3279"/>
                    <a:pt x="547" y="3151"/>
                  </a:cubicBezTo>
                  <a:cubicBezTo>
                    <a:pt x="547" y="3054"/>
                    <a:pt x="579" y="2990"/>
                    <a:pt x="676" y="2893"/>
                  </a:cubicBezTo>
                  <a:cubicBezTo>
                    <a:pt x="772" y="2797"/>
                    <a:pt x="933" y="2733"/>
                    <a:pt x="1222" y="2701"/>
                  </a:cubicBezTo>
                  <a:cubicBezTo>
                    <a:pt x="1608" y="2668"/>
                    <a:pt x="2026" y="2508"/>
                    <a:pt x="2508" y="2347"/>
                  </a:cubicBezTo>
                  <a:cubicBezTo>
                    <a:pt x="3763" y="1880"/>
                    <a:pt x="5230" y="1095"/>
                    <a:pt x="5513" y="930"/>
                  </a:cubicBezTo>
                  <a:lnTo>
                    <a:pt x="5513" y="930"/>
                  </a:lnTo>
                  <a:cubicBezTo>
                    <a:pt x="5579" y="926"/>
                    <a:pt x="5709" y="912"/>
                    <a:pt x="5883" y="868"/>
                  </a:cubicBezTo>
                  <a:cubicBezTo>
                    <a:pt x="6719" y="772"/>
                    <a:pt x="8615" y="547"/>
                    <a:pt x="10641" y="547"/>
                  </a:cubicBezTo>
                  <a:close/>
                  <a:moveTo>
                    <a:pt x="10641" y="0"/>
                  </a:moveTo>
                  <a:cubicBezTo>
                    <a:pt x="7876" y="0"/>
                    <a:pt x="5369" y="418"/>
                    <a:pt x="5369" y="418"/>
                  </a:cubicBezTo>
                  <a:lnTo>
                    <a:pt x="5305" y="450"/>
                  </a:lnTo>
                  <a:cubicBezTo>
                    <a:pt x="5305" y="450"/>
                    <a:pt x="5112" y="547"/>
                    <a:pt x="4822" y="708"/>
                  </a:cubicBezTo>
                  <a:cubicBezTo>
                    <a:pt x="4372" y="933"/>
                    <a:pt x="3697" y="1254"/>
                    <a:pt x="2990" y="1575"/>
                  </a:cubicBezTo>
                  <a:cubicBezTo>
                    <a:pt x="2315" y="1865"/>
                    <a:pt x="1608" y="2122"/>
                    <a:pt x="1158" y="2154"/>
                  </a:cubicBezTo>
                  <a:cubicBezTo>
                    <a:pt x="804" y="2218"/>
                    <a:pt x="515" y="2315"/>
                    <a:pt x="322" y="2475"/>
                  </a:cubicBezTo>
                  <a:cubicBezTo>
                    <a:pt x="97" y="2668"/>
                    <a:pt x="1" y="2926"/>
                    <a:pt x="1" y="3151"/>
                  </a:cubicBezTo>
                  <a:cubicBezTo>
                    <a:pt x="1" y="3440"/>
                    <a:pt x="129" y="3697"/>
                    <a:pt x="322" y="3890"/>
                  </a:cubicBezTo>
                  <a:cubicBezTo>
                    <a:pt x="483" y="4115"/>
                    <a:pt x="772" y="4308"/>
                    <a:pt x="1094" y="4436"/>
                  </a:cubicBezTo>
                  <a:cubicBezTo>
                    <a:pt x="1254" y="4501"/>
                    <a:pt x="1415" y="4501"/>
                    <a:pt x="1608" y="4501"/>
                  </a:cubicBezTo>
                  <a:cubicBezTo>
                    <a:pt x="2026" y="4501"/>
                    <a:pt x="2540" y="4404"/>
                    <a:pt x="3087" y="4243"/>
                  </a:cubicBezTo>
                  <a:cubicBezTo>
                    <a:pt x="3922" y="3986"/>
                    <a:pt x="4855" y="3633"/>
                    <a:pt x="5658" y="3343"/>
                  </a:cubicBezTo>
                  <a:cubicBezTo>
                    <a:pt x="6044" y="3215"/>
                    <a:pt x="6397" y="3086"/>
                    <a:pt x="6719" y="2990"/>
                  </a:cubicBezTo>
                  <a:cubicBezTo>
                    <a:pt x="7008" y="2893"/>
                    <a:pt x="7233" y="2829"/>
                    <a:pt x="7330" y="2829"/>
                  </a:cubicBezTo>
                  <a:cubicBezTo>
                    <a:pt x="7523" y="2829"/>
                    <a:pt x="8101" y="2893"/>
                    <a:pt x="8905" y="2926"/>
                  </a:cubicBezTo>
                  <a:cubicBezTo>
                    <a:pt x="11251" y="3118"/>
                    <a:pt x="15366" y="3472"/>
                    <a:pt x="16459" y="3568"/>
                  </a:cubicBezTo>
                  <a:lnTo>
                    <a:pt x="16684" y="3568"/>
                  </a:lnTo>
                  <a:cubicBezTo>
                    <a:pt x="17037" y="3568"/>
                    <a:pt x="17327" y="3504"/>
                    <a:pt x="17584" y="3343"/>
                  </a:cubicBezTo>
                  <a:cubicBezTo>
                    <a:pt x="17841" y="3183"/>
                    <a:pt x="18002" y="2926"/>
                    <a:pt x="18002" y="2604"/>
                  </a:cubicBezTo>
                  <a:cubicBezTo>
                    <a:pt x="18002" y="2443"/>
                    <a:pt x="17937" y="2250"/>
                    <a:pt x="17841" y="2058"/>
                  </a:cubicBezTo>
                  <a:cubicBezTo>
                    <a:pt x="17487" y="1543"/>
                    <a:pt x="16716" y="1029"/>
                    <a:pt x="15269" y="579"/>
                  </a:cubicBezTo>
                  <a:cubicBezTo>
                    <a:pt x="13887" y="129"/>
                    <a:pt x="12216" y="0"/>
                    <a:pt x="10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7"/>
            <p:cNvSpPr/>
            <p:nvPr/>
          </p:nvSpPr>
          <p:spPr>
            <a:xfrm>
              <a:off x="3583025" y="5056825"/>
              <a:ext cx="166300" cy="176575"/>
            </a:xfrm>
            <a:custGeom>
              <a:avLst/>
              <a:gdLst/>
              <a:ahLst/>
              <a:cxnLst/>
              <a:rect l="l" t="t" r="r" b="b"/>
              <a:pathLst>
                <a:path w="6652" h="7063" extrusionOk="0">
                  <a:moveTo>
                    <a:pt x="5113" y="0"/>
                  </a:moveTo>
                  <a:cubicBezTo>
                    <a:pt x="4439" y="0"/>
                    <a:pt x="3763" y="140"/>
                    <a:pt x="3598" y="665"/>
                  </a:cubicBezTo>
                  <a:cubicBezTo>
                    <a:pt x="3276" y="1791"/>
                    <a:pt x="94" y="6259"/>
                    <a:pt x="30" y="6676"/>
                  </a:cubicBezTo>
                  <a:cubicBezTo>
                    <a:pt x="0" y="6883"/>
                    <a:pt x="221" y="7063"/>
                    <a:pt x="591" y="7063"/>
                  </a:cubicBezTo>
                  <a:cubicBezTo>
                    <a:pt x="1026" y="7063"/>
                    <a:pt x="1666" y="6813"/>
                    <a:pt x="2344" y="6066"/>
                  </a:cubicBezTo>
                  <a:cubicBezTo>
                    <a:pt x="3630" y="4651"/>
                    <a:pt x="6652" y="183"/>
                    <a:pt x="6652" y="183"/>
                  </a:cubicBezTo>
                  <a:cubicBezTo>
                    <a:pt x="6652" y="183"/>
                    <a:pt x="5884" y="0"/>
                    <a:pt x="5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7"/>
            <p:cNvSpPr/>
            <p:nvPr/>
          </p:nvSpPr>
          <p:spPr>
            <a:xfrm>
              <a:off x="3576525" y="5050150"/>
              <a:ext cx="180025" cy="189675"/>
            </a:xfrm>
            <a:custGeom>
              <a:avLst/>
              <a:gdLst/>
              <a:ahLst/>
              <a:cxnLst/>
              <a:rect l="l" t="t" r="r" b="b"/>
              <a:pathLst>
                <a:path w="7201" h="7587" extrusionOk="0">
                  <a:moveTo>
                    <a:pt x="5401" y="515"/>
                  </a:moveTo>
                  <a:cubicBezTo>
                    <a:pt x="5754" y="515"/>
                    <a:pt x="6140" y="579"/>
                    <a:pt x="6397" y="611"/>
                  </a:cubicBezTo>
                  <a:cubicBezTo>
                    <a:pt x="6418" y="616"/>
                    <a:pt x="6439" y="621"/>
                    <a:pt x="6460" y="625"/>
                  </a:cubicBezTo>
                  <a:lnTo>
                    <a:pt x="6460" y="625"/>
                  </a:lnTo>
                  <a:cubicBezTo>
                    <a:pt x="6388" y="730"/>
                    <a:pt x="6302" y="856"/>
                    <a:pt x="6204" y="997"/>
                  </a:cubicBezTo>
                  <a:cubicBezTo>
                    <a:pt x="5754" y="1672"/>
                    <a:pt x="5047" y="2700"/>
                    <a:pt x="4308" y="3697"/>
                  </a:cubicBezTo>
                  <a:cubicBezTo>
                    <a:pt x="3601" y="4693"/>
                    <a:pt x="2894" y="5658"/>
                    <a:pt x="2411" y="6140"/>
                  </a:cubicBezTo>
                  <a:cubicBezTo>
                    <a:pt x="1768" y="6879"/>
                    <a:pt x="1190" y="7072"/>
                    <a:pt x="836" y="7072"/>
                  </a:cubicBezTo>
                  <a:cubicBezTo>
                    <a:pt x="708" y="7072"/>
                    <a:pt x="611" y="7040"/>
                    <a:pt x="579" y="7008"/>
                  </a:cubicBezTo>
                  <a:lnTo>
                    <a:pt x="556" y="6985"/>
                  </a:lnTo>
                  <a:lnTo>
                    <a:pt x="556" y="6985"/>
                  </a:lnTo>
                  <a:cubicBezTo>
                    <a:pt x="578" y="6935"/>
                    <a:pt x="633" y="6811"/>
                    <a:pt x="708" y="6686"/>
                  </a:cubicBezTo>
                  <a:cubicBezTo>
                    <a:pt x="1061" y="6108"/>
                    <a:pt x="1833" y="4918"/>
                    <a:pt x="2540" y="3793"/>
                  </a:cubicBezTo>
                  <a:cubicBezTo>
                    <a:pt x="2926" y="3215"/>
                    <a:pt x="3279" y="2668"/>
                    <a:pt x="3536" y="2186"/>
                  </a:cubicBezTo>
                  <a:cubicBezTo>
                    <a:pt x="3826" y="1704"/>
                    <a:pt x="4019" y="1286"/>
                    <a:pt x="4115" y="997"/>
                  </a:cubicBezTo>
                  <a:cubicBezTo>
                    <a:pt x="4147" y="932"/>
                    <a:pt x="4179" y="868"/>
                    <a:pt x="4276" y="804"/>
                  </a:cubicBezTo>
                  <a:cubicBezTo>
                    <a:pt x="4372" y="707"/>
                    <a:pt x="4533" y="643"/>
                    <a:pt x="4726" y="579"/>
                  </a:cubicBezTo>
                  <a:cubicBezTo>
                    <a:pt x="4919" y="547"/>
                    <a:pt x="5176" y="515"/>
                    <a:pt x="5401" y="515"/>
                  </a:cubicBezTo>
                  <a:close/>
                  <a:moveTo>
                    <a:pt x="5401" y="0"/>
                  </a:moveTo>
                  <a:cubicBezTo>
                    <a:pt x="5047" y="0"/>
                    <a:pt x="4661" y="32"/>
                    <a:pt x="4340" y="161"/>
                  </a:cubicBezTo>
                  <a:cubicBezTo>
                    <a:pt x="4179" y="193"/>
                    <a:pt x="4019" y="290"/>
                    <a:pt x="3890" y="418"/>
                  </a:cubicBezTo>
                  <a:cubicBezTo>
                    <a:pt x="3761" y="515"/>
                    <a:pt x="3665" y="675"/>
                    <a:pt x="3601" y="868"/>
                  </a:cubicBezTo>
                  <a:cubicBezTo>
                    <a:pt x="3536" y="1093"/>
                    <a:pt x="3279" y="1575"/>
                    <a:pt x="2958" y="2154"/>
                  </a:cubicBezTo>
                  <a:cubicBezTo>
                    <a:pt x="2444" y="3022"/>
                    <a:pt x="1736" y="4115"/>
                    <a:pt x="1126" y="5015"/>
                  </a:cubicBezTo>
                  <a:cubicBezTo>
                    <a:pt x="836" y="5465"/>
                    <a:pt x="579" y="5883"/>
                    <a:pt x="386" y="6204"/>
                  </a:cubicBezTo>
                  <a:cubicBezTo>
                    <a:pt x="290" y="6365"/>
                    <a:pt x="226" y="6493"/>
                    <a:pt x="161" y="6590"/>
                  </a:cubicBezTo>
                  <a:cubicBezTo>
                    <a:pt x="129" y="6654"/>
                    <a:pt x="97" y="6718"/>
                    <a:pt x="65" y="6751"/>
                  </a:cubicBezTo>
                  <a:cubicBezTo>
                    <a:pt x="65" y="6815"/>
                    <a:pt x="33" y="6847"/>
                    <a:pt x="33" y="6911"/>
                  </a:cubicBezTo>
                  <a:lnTo>
                    <a:pt x="33" y="7008"/>
                  </a:lnTo>
                  <a:cubicBezTo>
                    <a:pt x="1" y="7201"/>
                    <a:pt x="129" y="7361"/>
                    <a:pt x="290" y="7458"/>
                  </a:cubicBezTo>
                  <a:cubicBezTo>
                    <a:pt x="451" y="7554"/>
                    <a:pt x="643" y="7586"/>
                    <a:pt x="836" y="7586"/>
                  </a:cubicBezTo>
                  <a:cubicBezTo>
                    <a:pt x="1383" y="7586"/>
                    <a:pt x="2090" y="7297"/>
                    <a:pt x="2829" y="6526"/>
                  </a:cubicBezTo>
                  <a:cubicBezTo>
                    <a:pt x="3472" y="5786"/>
                    <a:pt x="4533" y="4308"/>
                    <a:pt x="5465" y="3022"/>
                  </a:cubicBezTo>
                  <a:cubicBezTo>
                    <a:pt x="6397" y="1704"/>
                    <a:pt x="7137" y="579"/>
                    <a:pt x="7137" y="579"/>
                  </a:cubicBezTo>
                  <a:cubicBezTo>
                    <a:pt x="7201" y="515"/>
                    <a:pt x="7201" y="418"/>
                    <a:pt x="7169" y="322"/>
                  </a:cubicBezTo>
                  <a:cubicBezTo>
                    <a:pt x="7137" y="257"/>
                    <a:pt x="7072" y="193"/>
                    <a:pt x="6976" y="161"/>
                  </a:cubicBezTo>
                  <a:cubicBezTo>
                    <a:pt x="6976" y="161"/>
                    <a:pt x="6204" y="0"/>
                    <a:pt x="5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57"/>
            <p:cNvSpPr/>
            <p:nvPr/>
          </p:nvSpPr>
          <p:spPr>
            <a:xfrm>
              <a:off x="3610275" y="5040500"/>
              <a:ext cx="192900" cy="215600"/>
            </a:xfrm>
            <a:custGeom>
              <a:avLst/>
              <a:gdLst/>
              <a:ahLst/>
              <a:cxnLst/>
              <a:rect l="l" t="t" r="r" b="b"/>
              <a:pathLst>
                <a:path w="7716" h="8624" extrusionOk="0">
                  <a:moveTo>
                    <a:pt x="5677" y="1"/>
                  </a:moveTo>
                  <a:cubicBezTo>
                    <a:pt x="5244" y="1"/>
                    <a:pt x="4854" y="65"/>
                    <a:pt x="4662" y="258"/>
                  </a:cubicBezTo>
                  <a:cubicBezTo>
                    <a:pt x="4083" y="836"/>
                    <a:pt x="1" y="7683"/>
                    <a:pt x="1" y="8262"/>
                  </a:cubicBezTo>
                  <a:cubicBezTo>
                    <a:pt x="1" y="8551"/>
                    <a:pt x="402" y="8623"/>
                    <a:pt x="804" y="8623"/>
                  </a:cubicBezTo>
                  <a:cubicBezTo>
                    <a:pt x="1206" y="8623"/>
                    <a:pt x="1608" y="8551"/>
                    <a:pt x="1608" y="8551"/>
                  </a:cubicBezTo>
                  <a:lnTo>
                    <a:pt x="6269" y="2154"/>
                  </a:lnTo>
                  <a:lnTo>
                    <a:pt x="7715" y="836"/>
                  </a:lnTo>
                  <a:lnTo>
                    <a:pt x="7587" y="258"/>
                  </a:lnTo>
                  <a:cubicBezTo>
                    <a:pt x="7587" y="258"/>
                    <a:pt x="6544" y="1"/>
                    <a:pt x="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57"/>
            <p:cNvSpPr/>
            <p:nvPr/>
          </p:nvSpPr>
          <p:spPr>
            <a:xfrm>
              <a:off x="3603850" y="5033275"/>
              <a:ext cx="206550" cy="229050"/>
            </a:xfrm>
            <a:custGeom>
              <a:avLst/>
              <a:gdLst/>
              <a:ahLst/>
              <a:cxnLst/>
              <a:rect l="l" t="t" r="r" b="b"/>
              <a:pathLst>
                <a:path w="8262" h="9162" extrusionOk="0">
                  <a:moveTo>
                    <a:pt x="5947" y="547"/>
                  </a:moveTo>
                  <a:cubicBezTo>
                    <a:pt x="6333" y="547"/>
                    <a:pt x="6815" y="611"/>
                    <a:pt x="7169" y="675"/>
                  </a:cubicBezTo>
                  <a:cubicBezTo>
                    <a:pt x="7329" y="707"/>
                    <a:pt x="7490" y="740"/>
                    <a:pt x="7587" y="772"/>
                  </a:cubicBezTo>
                  <a:cubicBezTo>
                    <a:pt x="7600" y="772"/>
                    <a:pt x="7612" y="772"/>
                    <a:pt x="7624" y="773"/>
                  </a:cubicBezTo>
                  <a:lnTo>
                    <a:pt x="7624" y="773"/>
                  </a:lnTo>
                  <a:lnTo>
                    <a:pt x="7683" y="1029"/>
                  </a:lnTo>
                  <a:lnTo>
                    <a:pt x="6333" y="2218"/>
                  </a:lnTo>
                  <a:lnTo>
                    <a:pt x="6301" y="2283"/>
                  </a:lnTo>
                  <a:lnTo>
                    <a:pt x="1700" y="8597"/>
                  </a:lnTo>
                  <a:lnTo>
                    <a:pt x="1700" y="8597"/>
                  </a:lnTo>
                  <a:cubicBezTo>
                    <a:pt x="1552" y="8624"/>
                    <a:pt x="1307" y="8647"/>
                    <a:pt x="1061" y="8647"/>
                  </a:cubicBezTo>
                  <a:cubicBezTo>
                    <a:pt x="868" y="8647"/>
                    <a:pt x="708" y="8615"/>
                    <a:pt x="611" y="8583"/>
                  </a:cubicBezTo>
                  <a:cubicBezTo>
                    <a:pt x="547" y="8583"/>
                    <a:pt x="515" y="8551"/>
                    <a:pt x="515" y="8551"/>
                  </a:cubicBezTo>
                  <a:cubicBezTo>
                    <a:pt x="515" y="8551"/>
                    <a:pt x="547" y="8486"/>
                    <a:pt x="579" y="8390"/>
                  </a:cubicBezTo>
                  <a:cubicBezTo>
                    <a:pt x="708" y="8101"/>
                    <a:pt x="1029" y="7458"/>
                    <a:pt x="1447" y="6718"/>
                  </a:cubicBezTo>
                  <a:cubicBezTo>
                    <a:pt x="2058" y="5593"/>
                    <a:pt x="2893" y="4179"/>
                    <a:pt x="3601" y="3022"/>
                  </a:cubicBezTo>
                  <a:cubicBezTo>
                    <a:pt x="3954" y="2411"/>
                    <a:pt x="4308" y="1897"/>
                    <a:pt x="4565" y="1479"/>
                  </a:cubicBezTo>
                  <a:cubicBezTo>
                    <a:pt x="4694" y="1286"/>
                    <a:pt x="4822" y="1093"/>
                    <a:pt x="4919" y="965"/>
                  </a:cubicBezTo>
                  <a:cubicBezTo>
                    <a:pt x="5015" y="836"/>
                    <a:pt x="5079" y="740"/>
                    <a:pt x="5111" y="740"/>
                  </a:cubicBezTo>
                  <a:cubicBezTo>
                    <a:pt x="5144" y="675"/>
                    <a:pt x="5240" y="643"/>
                    <a:pt x="5401" y="579"/>
                  </a:cubicBezTo>
                  <a:cubicBezTo>
                    <a:pt x="5561" y="547"/>
                    <a:pt x="5722" y="547"/>
                    <a:pt x="5947" y="547"/>
                  </a:cubicBezTo>
                  <a:close/>
                  <a:moveTo>
                    <a:pt x="5947" y="0"/>
                  </a:moveTo>
                  <a:cubicBezTo>
                    <a:pt x="5722" y="0"/>
                    <a:pt x="5497" y="32"/>
                    <a:pt x="5272" y="65"/>
                  </a:cubicBezTo>
                  <a:cubicBezTo>
                    <a:pt x="5079" y="129"/>
                    <a:pt x="4886" y="193"/>
                    <a:pt x="4726" y="354"/>
                  </a:cubicBezTo>
                  <a:cubicBezTo>
                    <a:pt x="4629" y="450"/>
                    <a:pt x="4501" y="611"/>
                    <a:pt x="4340" y="868"/>
                  </a:cubicBezTo>
                  <a:cubicBezTo>
                    <a:pt x="3729" y="1736"/>
                    <a:pt x="2668" y="3504"/>
                    <a:pt x="1736" y="5111"/>
                  </a:cubicBezTo>
                  <a:cubicBezTo>
                    <a:pt x="1286" y="5915"/>
                    <a:pt x="836" y="6654"/>
                    <a:pt x="515" y="7265"/>
                  </a:cubicBezTo>
                  <a:cubicBezTo>
                    <a:pt x="386" y="7586"/>
                    <a:pt x="258" y="7844"/>
                    <a:pt x="161" y="8036"/>
                  </a:cubicBezTo>
                  <a:cubicBezTo>
                    <a:pt x="97" y="8133"/>
                    <a:pt x="65" y="8229"/>
                    <a:pt x="33" y="8294"/>
                  </a:cubicBezTo>
                  <a:cubicBezTo>
                    <a:pt x="33" y="8390"/>
                    <a:pt x="0" y="8454"/>
                    <a:pt x="0" y="8551"/>
                  </a:cubicBezTo>
                  <a:cubicBezTo>
                    <a:pt x="0" y="8679"/>
                    <a:pt x="33" y="8808"/>
                    <a:pt x="129" y="8904"/>
                  </a:cubicBezTo>
                  <a:cubicBezTo>
                    <a:pt x="258" y="9033"/>
                    <a:pt x="418" y="9097"/>
                    <a:pt x="579" y="9129"/>
                  </a:cubicBezTo>
                  <a:cubicBezTo>
                    <a:pt x="740" y="9161"/>
                    <a:pt x="900" y="9161"/>
                    <a:pt x="1061" y="9161"/>
                  </a:cubicBezTo>
                  <a:cubicBezTo>
                    <a:pt x="1479" y="9161"/>
                    <a:pt x="1897" y="9097"/>
                    <a:pt x="1897" y="9097"/>
                  </a:cubicBezTo>
                  <a:cubicBezTo>
                    <a:pt x="1993" y="9097"/>
                    <a:pt x="2026" y="9065"/>
                    <a:pt x="2090" y="9001"/>
                  </a:cubicBezTo>
                  <a:lnTo>
                    <a:pt x="6719" y="2604"/>
                  </a:lnTo>
                  <a:lnTo>
                    <a:pt x="8165" y="1318"/>
                  </a:lnTo>
                  <a:cubicBezTo>
                    <a:pt x="8229" y="1254"/>
                    <a:pt x="8262" y="1157"/>
                    <a:pt x="8229" y="1061"/>
                  </a:cubicBezTo>
                  <a:lnTo>
                    <a:pt x="8101" y="482"/>
                  </a:lnTo>
                  <a:cubicBezTo>
                    <a:pt x="8069" y="386"/>
                    <a:pt x="8004" y="290"/>
                    <a:pt x="7908" y="290"/>
                  </a:cubicBezTo>
                  <a:cubicBezTo>
                    <a:pt x="7876" y="290"/>
                    <a:pt x="6847" y="0"/>
                    <a:pt x="5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57"/>
            <p:cNvSpPr/>
            <p:nvPr/>
          </p:nvSpPr>
          <p:spPr>
            <a:xfrm>
              <a:off x="3636000" y="5039525"/>
              <a:ext cx="1332400" cy="269500"/>
            </a:xfrm>
            <a:custGeom>
              <a:avLst/>
              <a:gdLst/>
              <a:ahLst/>
              <a:cxnLst/>
              <a:rect l="l" t="t" r="r" b="b"/>
              <a:pathLst>
                <a:path w="53296" h="10780" extrusionOk="0">
                  <a:moveTo>
                    <a:pt x="46653" y="1"/>
                  </a:moveTo>
                  <a:cubicBezTo>
                    <a:pt x="43579" y="1"/>
                    <a:pt x="31909" y="2616"/>
                    <a:pt x="27098" y="2772"/>
                  </a:cubicBezTo>
                  <a:cubicBezTo>
                    <a:pt x="25320" y="2818"/>
                    <a:pt x="23625" y="2847"/>
                    <a:pt x="22132" y="2847"/>
                  </a:cubicBezTo>
                  <a:cubicBezTo>
                    <a:pt x="19441" y="2847"/>
                    <a:pt x="17409" y="2751"/>
                    <a:pt x="16747" y="2483"/>
                  </a:cubicBezTo>
                  <a:cubicBezTo>
                    <a:pt x="15719" y="2033"/>
                    <a:pt x="7136" y="297"/>
                    <a:pt x="6558" y="297"/>
                  </a:cubicBezTo>
                  <a:cubicBezTo>
                    <a:pt x="5979" y="297"/>
                    <a:pt x="0" y="8590"/>
                    <a:pt x="0" y="8590"/>
                  </a:cubicBezTo>
                  <a:cubicBezTo>
                    <a:pt x="0" y="8590"/>
                    <a:pt x="186" y="9047"/>
                    <a:pt x="662" y="9047"/>
                  </a:cubicBezTo>
                  <a:cubicBezTo>
                    <a:pt x="900" y="9047"/>
                    <a:pt x="1211" y="8933"/>
                    <a:pt x="1607" y="8590"/>
                  </a:cubicBezTo>
                  <a:cubicBezTo>
                    <a:pt x="2765" y="7561"/>
                    <a:pt x="6558" y="4058"/>
                    <a:pt x="6558" y="4058"/>
                  </a:cubicBezTo>
                  <a:lnTo>
                    <a:pt x="10769" y="4058"/>
                  </a:lnTo>
                  <a:cubicBezTo>
                    <a:pt x="10769" y="4058"/>
                    <a:pt x="6847" y="6404"/>
                    <a:pt x="6268" y="6854"/>
                  </a:cubicBezTo>
                  <a:cubicBezTo>
                    <a:pt x="5690" y="7272"/>
                    <a:pt x="3343" y="9747"/>
                    <a:pt x="3922" y="9908"/>
                  </a:cubicBezTo>
                  <a:cubicBezTo>
                    <a:pt x="3936" y="9911"/>
                    <a:pt x="3951" y="9913"/>
                    <a:pt x="3968" y="9913"/>
                  </a:cubicBezTo>
                  <a:cubicBezTo>
                    <a:pt x="4646" y="9913"/>
                    <a:pt x="7554" y="7433"/>
                    <a:pt x="7554" y="7433"/>
                  </a:cubicBezTo>
                  <a:lnTo>
                    <a:pt x="11926" y="6243"/>
                  </a:lnTo>
                  <a:cubicBezTo>
                    <a:pt x="11926" y="6243"/>
                    <a:pt x="15140" y="8301"/>
                    <a:pt x="18065" y="8429"/>
                  </a:cubicBezTo>
                  <a:cubicBezTo>
                    <a:pt x="18311" y="8443"/>
                    <a:pt x="18551" y="8449"/>
                    <a:pt x="18785" y="8449"/>
                  </a:cubicBezTo>
                  <a:cubicBezTo>
                    <a:pt x="21313" y="8449"/>
                    <a:pt x="23144" y="7722"/>
                    <a:pt x="23144" y="7722"/>
                  </a:cubicBezTo>
                  <a:cubicBezTo>
                    <a:pt x="23144" y="7722"/>
                    <a:pt x="39389" y="10780"/>
                    <a:pt x="48933" y="10780"/>
                  </a:cubicBezTo>
                  <a:cubicBezTo>
                    <a:pt x="49126" y="10780"/>
                    <a:pt x="49316" y="10778"/>
                    <a:pt x="49503" y="10776"/>
                  </a:cubicBezTo>
                  <a:cubicBezTo>
                    <a:pt x="49503" y="10776"/>
                    <a:pt x="52717" y="10487"/>
                    <a:pt x="53006" y="6983"/>
                  </a:cubicBezTo>
                  <a:cubicBezTo>
                    <a:pt x="53296" y="3479"/>
                    <a:pt x="49503" y="136"/>
                    <a:pt x="46899" y="7"/>
                  </a:cubicBezTo>
                  <a:cubicBezTo>
                    <a:pt x="46825" y="3"/>
                    <a:pt x="46743" y="1"/>
                    <a:pt x="466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57"/>
            <p:cNvSpPr/>
            <p:nvPr/>
          </p:nvSpPr>
          <p:spPr>
            <a:xfrm>
              <a:off x="3628750" y="5032475"/>
              <a:ext cx="1339650" cy="282875"/>
            </a:xfrm>
            <a:custGeom>
              <a:avLst/>
              <a:gdLst/>
              <a:ahLst/>
              <a:cxnLst/>
              <a:rect l="l" t="t" r="r" b="b"/>
              <a:pathLst>
                <a:path w="53586" h="11315" extrusionOk="0">
                  <a:moveTo>
                    <a:pt x="47157" y="547"/>
                  </a:moveTo>
                  <a:cubicBezTo>
                    <a:pt x="48314" y="611"/>
                    <a:pt x="49825" y="1382"/>
                    <a:pt x="51014" y="2572"/>
                  </a:cubicBezTo>
                  <a:cubicBezTo>
                    <a:pt x="52171" y="3729"/>
                    <a:pt x="53039" y="5304"/>
                    <a:pt x="53039" y="6879"/>
                  </a:cubicBezTo>
                  <a:cubicBezTo>
                    <a:pt x="53039" y="7008"/>
                    <a:pt x="53039" y="7136"/>
                    <a:pt x="53039" y="7233"/>
                  </a:cubicBezTo>
                  <a:cubicBezTo>
                    <a:pt x="52879" y="8904"/>
                    <a:pt x="52075" y="9772"/>
                    <a:pt x="51304" y="10254"/>
                  </a:cubicBezTo>
                  <a:cubicBezTo>
                    <a:pt x="50918" y="10479"/>
                    <a:pt x="50532" y="10608"/>
                    <a:pt x="50243" y="10704"/>
                  </a:cubicBezTo>
                  <a:cubicBezTo>
                    <a:pt x="50082" y="10736"/>
                    <a:pt x="49986" y="10769"/>
                    <a:pt x="49889" y="10769"/>
                  </a:cubicBezTo>
                  <a:lnTo>
                    <a:pt x="49793" y="10769"/>
                  </a:lnTo>
                  <a:lnTo>
                    <a:pt x="49761" y="10801"/>
                  </a:lnTo>
                  <a:lnTo>
                    <a:pt x="49150" y="10801"/>
                  </a:lnTo>
                  <a:cubicBezTo>
                    <a:pt x="44392" y="10801"/>
                    <a:pt x="37964" y="10029"/>
                    <a:pt x="32756" y="9258"/>
                  </a:cubicBezTo>
                  <a:cubicBezTo>
                    <a:pt x="30152" y="8872"/>
                    <a:pt x="27806" y="8486"/>
                    <a:pt x="26167" y="8197"/>
                  </a:cubicBezTo>
                  <a:cubicBezTo>
                    <a:pt x="25331" y="8068"/>
                    <a:pt x="24656" y="7940"/>
                    <a:pt x="24206" y="7876"/>
                  </a:cubicBezTo>
                  <a:cubicBezTo>
                    <a:pt x="23756" y="7779"/>
                    <a:pt x="23499" y="7747"/>
                    <a:pt x="23499" y="7747"/>
                  </a:cubicBezTo>
                  <a:cubicBezTo>
                    <a:pt x="23466" y="7731"/>
                    <a:pt x="23442" y="7723"/>
                    <a:pt x="23418" y="7723"/>
                  </a:cubicBezTo>
                  <a:cubicBezTo>
                    <a:pt x="23394" y="7723"/>
                    <a:pt x="23370" y="7731"/>
                    <a:pt x="23338" y="7747"/>
                  </a:cubicBezTo>
                  <a:cubicBezTo>
                    <a:pt x="23145" y="7811"/>
                    <a:pt x="21377" y="8486"/>
                    <a:pt x="18998" y="8486"/>
                  </a:cubicBezTo>
                  <a:cubicBezTo>
                    <a:pt x="18805" y="8486"/>
                    <a:pt x="18580" y="8454"/>
                    <a:pt x="18355" y="8454"/>
                  </a:cubicBezTo>
                  <a:cubicBezTo>
                    <a:pt x="16941" y="8390"/>
                    <a:pt x="15462" y="7843"/>
                    <a:pt x="14305" y="7329"/>
                  </a:cubicBezTo>
                  <a:cubicBezTo>
                    <a:pt x="13727" y="7072"/>
                    <a:pt x="13244" y="6815"/>
                    <a:pt x="12891" y="6622"/>
                  </a:cubicBezTo>
                  <a:cubicBezTo>
                    <a:pt x="12730" y="6525"/>
                    <a:pt x="12602" y="6461"/>
                    <a:pt x="12505" y="6397"/>
                  </a:cubicBezTo>
                  <a:cubicBezTo>
                    <a:pt x="12409" y="6333"/>
                    <a:pt x="12377" y="6300"/>
                    <a:pt x="12377" y="6300"/>
                  </a:cubicBezTo>
                  <a:cubicBezTo>
                    <a:pt x="12312" y="6268"/>
                    <a:pt x="12216" y="6268"/>
                    <a:pt x="12152" y="6268"/>
                  </a:cubicBezTo>
                  <a:lnTo>
                    <a:pt x="7780" y="7458"/>
                  </a:lnTo>
                  <a:lnTo>
                    <a:pt x="7683" y="7490"/>
                  </a:lnTo>
                  <a:cubicBezTo>
                    <a:pt x="7683" y="7490"/>
                    <a:pt x="7491" y="7650"/>
                    <a:pt x="7233" y="7876"/>
                  </a:cubicBezTo>
                  <a:cubicBezTo>
                    <a:pt x="6816" y="8229"/>
                    <a:pt x="6141" y="8743"/>
                    <a:pt x="5562" y="9193"/>
                  </a:cubicBezTo>
                  <a:cubicBezTo>
                    <a:pt x="5240" y="9386"/>
                    <a:pt x="4951" y="9579"/>
                    <a:pt x="4726" y="9708"/>
                  </a:cubicBezTo>
                  <a:cubicBezTo>
                    <a:pt x="4624" y="9784"/>
                    <a:pt x="4543" y="9820"/>
                    <a:pt x="4465" y="9848"/>
                  </a:cubicBezTo>
                  <a:lnTo>
                    <a:pt x="4465" y="9848"/>
                  </a:lnTo>
                  <a:cubicBezTo>
                    <a:pt x="4466" y="9844"/>
                    <a:pt x="4468" y="9840"/>
                    <a:pt x="4469" y="9836"/>
                  </a:cubicBezTo>
                  <a:cubicBezTo>
                    <a:pt x="4662" y="9515"/>
                    <a:pt x="5144" y="8936"/>
                    <a:pt x="5594" y="8422"/>
                  </a:cubicBezTo>
                  <a:cubicBezTo>
                    <a:pt x="5819" y="8197"/>
                    <a:pt x="6044" y="7940"/>
                    <a:pt x="6237" y="7747"/>
                  </a:cubicBezTo>
                  <a:cubicBezTo>
                    <a:pt x="6462" y="7554"/>
                    <a:pt x="6623" y="7393"/>
                    <a:pt x="6719" y="7329"/>
                  </a:cubicBezTo>
                  <a:cubicBezTo>
                    <a:pt x="6848" y="7233"/>
                    <a:pt x="7201" y="7008"/>
                    <a:pt x="7651" y="6718"/>
                  </a:cubicBezTo>
                  <a:cubicBezTo>
                    <a:pt x="8326" y="6300"/>
                    <a:pt x="9194" y="5786"/>
                    <a:pt x="9934" y="5336"/>
                  </a:cubicBezTo>
                  <a:cubicBezTo>
                    <a:pt x="10641" y="4918"/>
                    <a:pt x="11187" y="4597"/>
                    <a:pt x="11187" y="4597"/>
                  </a:cubicBezTo>
                  <a:cubicBezTo>
                    <a:pt x="11316" y="4532"/>
                    <a:pt x="11348" y="4404"/>
                    <a:pt x="11316" y="4275"/>
                  </a:cubicBezTo>
                  <a:cubicBezTo>
                    <a:pt x="11284" y="4179"/>
                    <a:pt x="11187" y="4082"/>
                    <a:pt x="11059" y="4082"/>
                  </a:cubicBezTo>
                  <a:lnTo>
                    <a:pt x="6848" y="4082"/>
                  </a:lnTo>
                  <a:cubicBezTo>
                    <a:pt x="6783" y="4082"/>
                    <a:pt x="6719" y="4115"/>
                    <a:pt x="6655" y="4147"/>
                  </a:cubicBezTo>
                  <a:cubicBezTo>
                    <a:pt x="6655" y="4147"/>
                    <a:pt x="6430" y="4372"/>
                    <a:pt x="6044" y="4725"/>
                  </a:cubicBezTo>
                  <a:cubicBezTo>
                    <a:pt x="4919" y="5754"/>
                    <a:pt x="2572" y="7908"/>
                    <a:pt x="1705" y="8679"/>
                  </a:cubicBezTo>
                  <a:cubicBezTo>
                    <a:pt x="1351" y="8968"/>
                    <a:pt x="1094" y="9065"/>
                    <a:pt x="965" y="9065"/>
                  </a:cubicBezTo>
                  <a:cubicBezTo>
                    <a:pt x="805" y="9065"/>
                    <a:pt x="708" y="9001"/>
                    <a:pt x="644" y="8904"/>
                  </a:cubicBezTo>
                  <a:lnTo>
                    <a:pt x="621" y="8881"/>
                  </a:lnTo>
                  <a:lnTo>
                    <a:pt x="621" y="8881"/>
                  </a:lnTo>
                  <a:cubicBezTo>
                    <a:pt x="766" y="8672"/>
                    <a:pt x="1055" y="8260"/>
                    <a:pt x="1447" y="7715"/>
                  </a:cubicBezTo>
                  <a:cubicBezTo>
                    <a:pt x="2283" y="6558"/>
                    <a:pt x="3601" y="4822"/>
                    <a:pt x="4726" y="3343"/>
                  </a:cubicBezTo>
                  <a:cubicBezTo>
                    <a:pt x="5273" y="2636"/>
                    <a:pt x="5819" y="1961"/>
                    <a:pt x="6205" y="1511"/>
                  </a:cubicBezTo>
                  <a:cubicBezTo>
                    <a:pt x="6430" y="1286"/>
                    <a:pt x="6591" y="1093"/>
                    <a:pt x="6719" y="964"/>
                  </a:cubicBezTo>
                  <a:cubicBezTo>
                    <a:pt x="6782" y="902"/>
                    <a:pt x="6845" y="869"/>
                    <a:pt x="6878" y="838"/>
                  </a:cubicBezTo>
                  <a:lnTo>
                    <a:pt x="6878" y="838"/>
                  </a:lnTo>
                  <a:cubicBezTo>
                    <a:pt x="6906" y="841"/>
                    <a:pt x="6951" y="849"/>
                    <a:pt x="7008" y="868"/>
                  </a:cubicBezTo>
                  <a:cubicBezTo>
                    <a:pt x="7683" y="932"/>
                    <a:pt x="9966" y="1382"/>
                    <a:pt x="12152" y="1864"/>
                  </a:cubicBezTo>
                  <a:cubicBezTo>
                    <a:pt x="13244" y="2089"/>
                    <a:pt x="14337" y="2315"/>
                    <a:pt x="15205" y="2540"/>
                  </a:cubicBezTo>
                  <a:cubicBezTo>
                    <a:pt x="15655" y="2636"/>
                    <a:pt x="16009" y="2732"/>
                    <a:pt x="16330" y="2797"/>
                  </a:cubicBezTo>
                  <a:cubicBezTo>
                    <a:pt x="16620" y="2893"/>
                    <a:pt x="16845" y="2957"/>
                    <a:pt x="16941" y="2990"/>
                  </a:cubicBezTo>
                  <a:cubicBezTo>
                    <a:pt x="17134" y="3086"/>
                    <a:pt x="17391" y="3150"/>
                    <a:pt x="17713" y="3182"/>
                  </a:cubicBezTo>
                  <a:cubicBezTo>
                    <a:pt x="18709" y="3343"/>
                    <a:pt x="20316" y="3407"/>
                    <a:pt x="22309" y="3407"/>
                  </a:cubicBezTo>
                  <a:cubicBezTo>
                    <a:pt x="23820" y="3407"/>
                    <a:pt x="25556" y="3375"/>
                    <a:pt x="27388" y="3311"/>
                  </a:cubicBezTo>
                  <a:cubicBezTo>
                    <a:pt x="29831" y="3247"/>
                    <a:pt x="33978" y="2540"/>
                    <a:pt x="37899" y="1864"/>
                  </a:cubicBezTo>
                  <a:cubicBezTo>
                    <a:pt x="39860" y="1543"/>
                    <a:pt x="41757" y="1189"/>
                    <a:pt x="43332" y="964"/>
                  </a:cubicBezTo>
                  <a:cubicBezTo>
                    <a:pt x="44939" y="707"/>
                    <a:pt x="46225" y="547"/>
                    <a:pt x="46964" y="547"/>
                  </a:cubicBezTo>
                  <a:close/>
                  <a:moveTo>
                    <a:pt x="46964" y="0"/>
                  </a:moveTo>
                  <a:cubicBezTo>
                    <a:pt x="46160" y="0"/>
                    <a:pt x="44875" y="161"/>
                    <a:pt x="43267" y="418"/>
                  </a:cubicBezTo>
                  <a:cubicBezTo>
                    <a:pt x="40857" y="804"/>
                    <a:pt x="37771" y="1350"/>
                    <a:pt x="34846" y="1832"/>
                  </a:cubicBezTo>
                  <a:cubicBezTo>
                    <a:pt x="31920" y="2315"/>
                    <a:pt x="29156" y="2732"/>
                    <a:pt x="27356" y="2765"/>
                  </a:cubicBezTo>
                  <a:cubicBezTo>
                    <a:pt x="25556" y="2829"/>
                    <a:pt x="23820" y="2861"/>
                    <a:pt x="22309" y="2861"/>
                  </a:cubicBezTo>
                  <a:cubicBezTo>
                    <a:pt x="20991" y="2861"/>
                    <a:pt x="19834" y="2829"/>
                    <a:pt x="18934" y="2765"/>
                  </a:cubicBezTo>
                  <a:cubicBezTo>
                    <a:pt x="18484" y="2732"/>
                    <a:pt x="18098" y="2700"/>
                    <a:pt x="17809" y="2668"/>
                  </a:cubicBezTo>
                  <a:cubicBezTo>
                    <a:pt x="17488" y="2604"/>
                    <a:pt x="17263" y="2572"/>
                    <a:pt x="17134" y="2507"/>
                  </a:cubicBezTo>
                  <a:cubicBezTo>
                    <a:pt x="16973" y="2443"/>
                    <a:pt x="16748" y="2379"/>
                    <a:pt x="16395" y="2282"/>
                  </a:cubicBezTo>
                  <a:cubicBezTo>
                    <a:pt x="15205" y="1961"/>
                    <a:pt x="12955" y="1479"/>
                    <a:pt x="10962" y="1061"/>
                  </a:cubicBezTo>
                  <a:cubicBezTo>
                    <a:pt x="9934" y="836"/>
                    <a:pt x="9001" y="643"/>
                    <a:pt x="8262" y="514"/>
                  </a:cubicBezTo>
                  <a:cubicBezTo>
                    <a:pt x="7876" y="450"/>
                    <a:pt x="7587" y="386"/>
                    <a:pt x="7330" y="354"/>
                  </a:cubicBezTo>
                  <a:cubicBezTo>
                    <a:pt x="7105" y="322"/>
                    <a:pt x="6944" y="289"/>
                    <a:pt x="6848" y="289"/>
                  </a:cubicBezTo>
                  <a:cubicBezTo>
                    <a:pt x="6751" y="289"/>
                    <a:pt x="6687" y="322"/>
                    <a:pt x="6623" y="354"/>
                  </a:cubicBezTo>
                  <a:cubicBezTo>
                    <a:pt x="6558" y="418"/>
                    <a:pt x="6462" y="482"/>
                    <a:pt x="6366" y="579"/>
                  </a:cubicBezTo>
                  <a:cubicBezTo>
                    <a:pt x="6012" y="900"/>
                    <a:pt x="5465" y="1575"/>
                    <a:pt x="4790" y="2379"/>
                  </a:cubicBezTo>
                  <a:cubicBezTo>
                    <a:pt x="2830" y="4854"/>
                    <a:pt x="65" y="8711"/>
                    <a:pt x="65" y="8711"/>
                  </a:cubicBezTo>
                  <a:cubicBezTo>
                    <a:pt x="1" y="8776"/>
                    <a:pt x="1" y="8872"/>
                    <a:pt x="33" y="8968"/>
                  </a:cubicBezTo>
                  <a:cubicBezTo>
                    <a:pt x="33" y="9001"/>
                    <a:pt x="97" y="9129"/>
                    <a:pt x="258" y="9290"/>
                  </a:cubicBezTo>
                  <a:cubicBezTo>
                    <a:pt x="387" y="9418"/>
                    <a:pt x="612" y="9579"/>
                    <a:pt x="965" y="9579"/>
                  </a:cubicBezTo>
                  <a:cubicBezTo>
                    <a:pt x="1287" y="9579"/>
                    <a:pt x="1640" y="9451"/>
                    <a:pt x="2058" y="9065"/>
                  </a:cubicBezTo>
                  <a:cubicBezTo>
                    <a:pt x="3152" y="8119"/>
                    <a:pt x="6420" y="5107"/>
                    <a:pt x="6939" y="4629"/>
                  </a:cubicBezTo>
                  <a:lnTo>
                    <a:pt x="10054" y="4629"/>
                  </a:lnTo>
                  <a:cubicBezTo>
                    <a:pt x="9710" y="4832"/>
                    <a:pt x="9297" y="5079"/>
                    <a:pt x="8873" y="5336"/>
                  </a:cubicBezTo>
                  <a:cubicBezTo>
                    <a:pt x="8358" y="5658"/>
                    <a:pt x="7812" y="6011"/>
                    <a:pt x="7362" y="6268"/>
                  </a:cubicBezTo>
                  <a:cubicBezTo>
                    <a:pt x="6912" y="6558"/>
                    <a:pt x="6558" y="6783"/>
                    <a:pt x="6398" y="6911"/>
                  </a:cubicBezTo>
                  <a:cubicBezTo>
                    <a:pt x="6237" y="7008"/>
                    <a:pt x="6012" y="7233"/>
                    <a:pt x="5755" y="7490"/>
                  </a:cubicBezTo>
                  <a:cubicBezTo>
                    <a:pt x="5369" y="7876"/>
                    <a:pt x="4919" y="8358"/>
                    <a:pt x="4533" y="8840"/>
                  </a:cubicBezTo>
                  <a:cubicBezTo>
                    <a:pt x="4373" y="9065"/>
                    <a:pt x="4212" y="9290"/>
                    <a:pt x="4083" y="9483"/>
                  </a:cubicBezTo>
                  <a:cubicBezTo>
                    <a:pt x="4019" y="9579"/>
                    <a:pt x="3955" y="9676"/>
                    <a:pt x="3923" y="9772"/>
                  </a:cubicBezTo>
                  <a:cubicBezTo>
                    <a:pt x="3890" y="9868"/>
                    <a:pt x="3858" y="9933"/>
                    <a:pt x="3858" y="10061"/>
                  </a:cubicBezTo>
                  <a:cubicBezTo>
                    <a:pt x="3858" y="10126"/>
                    <a:pt x="3858" y="10222"/>
                    <a:pt x="3923" y="10286"/>
                  </a:cubicBezTo>
                  <a:cubicBezTo>
                    <a:pt x="3987" y="10383"/>
                    <a:pt x="4083" y="10415"/>
                    <a:pt x="4148" y="10447"/>
                  </a:cubicBezTo>
                  <a:lnTo>
                    <a:pt x="4276" y="10447"/>
                  </a:lnTo>
                  <a:cubicBezTo>
                    <a:pt x="4437" y="10447"/>
                    <a:pt x="4565" y="10383"/>
                    <a:pt x="4726" y="10318"/>
                  </a:cubicBezTo>
                  <a:cubicBezTo>
                    <a:pt x="5305" y="10061"/>
                    <a:pt x="6108" y="9451"/>
                    <a:pt x="6783" y="8936"/>
                  </a:cubicBezTo>
                  <a:cubicBezTo>
                    <a:pt x="7321" y="8501"/>
                    <a:pt x="7797" y="8107"/>
                    <a:pt x="7969" y="7964"/>
                  </a:cubicBezTo>
                  <a:lnTo>
                    <a:pt x="7969" y="7964"/>
                  </a:lnTo>
                  <a:lnTo>
                    <a:pt x="12166" y="6814"/>
                  </a:lnTo>
                  <a:lnTo>
                    <a:pt x="12166" y="6814"/>
                  </a:lnTo>
                  <a:cubicBezTo>
                    <a:pt x="12395" y="6971"/>
                    <a:pt x="13109" y="7391"/>
                    <a:pt x="14080" y="7811"/>
                  </a:cubicBezTo>
                  <a:cubicBezTo>
                    <a:pt x="15270" y="8358"/>
                    <a:pt x="16812" y="8904"/>
                    <a:pt x="18323" y="9001"/>
                  </a:cubicBezTo>
                  <a:lnTo>
                    <a:pt x="18998" y="9001"/>
                  </a:lnTo>
                  <a:cubicBezTo>
                    <a:pt x="21312" y="9001"/>
                    <a:pt x="23057" y="8431"/>
                    <a:pt x="23448" y="8270"/>
                  </a:cubicBezTo>
                  <a:lnTo>
                    <a:pt x="23448" y="8270"/>
                  </a:lnTo>
                  <a:cubicBezTo>
                    <a:pt x="24396" y="8448"/>
                    <a:pt x="39837" y="11315"/>
                    <a:pt x="49150" y="11315"/>
                  </a:cubicBezTo>
                  <a:lnTo>
                    <a:pt x="49825" y="11315"/>
                  </a:lnTo>
                  <a:cubicBezTo>
                    <a:pt x="49857" y="11315"/>
                    <a:pt x="50693" y="11251"/>
                    <a:pt x="51593" y="10704"/>
                  </a:cubicBezTo>
                  <a:cubicBezTo>
                    <a:pt x="52461" y="10158"/>
                    <a:pt x="53425" y="9129"/>
                    <a:pt x="53554" y="7297"/>
                  </a:cubicBezTo>
                  <a:cubicBezTo>
                    <a:pt x="53586" y="7168"/>
                    <a:pt x="53586" y="7008"/>
                    <a:pt x="53586" y="6879"/>
                  </a:cubicBezTo>
                  <a:cubicBezTo>
                    <a:pt x="53586" y="5111"/>
                    <a:pt x="52621" y="3440"/>
                    <a:pt x="51368" y="2186"/>
                  </a:cubicBezTo>
                  <a:cubicBezTo>
                    <a:pt x="50114" y="932"/>
                    <a:pt x="48571" y="97"/>
                    <a:pt x="47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57"/>
            <p:cNvSpPr/>
            <p:nvPr/>
          </p:nvSpPr>
          <p:spPr>
            <a:xfrm>
              <a:off x="1274175" y="5363550"/>
              <a:ext cx="5102975" cy="12875"/>
            </a:xfrm>
            <a:custGeom>
              <a:avLst/>
              <a:gdLst/>
              <a:ahLst/>
              <a:cxnLst/>
              <a:rect l="l" t="t" r="r" b="b"/>
              <a:pathLst>
                <a:path w="204119" h="515" extrusionOk="0">
                  <a:moveTo>
                    <a:pt x="1" y="1"/>
                  </a:moveTo>
                  <a:lnTo>
                    <a:pt x="1" y="515"/>
                  </a:lnTo>
                  <a:lnTo>
                    <a:pt x="204118" y="515"/>
                  </a:lnTo>
                  <a:lnTo>
                    <a:pt x="204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57"/>
            <p:cNvSpPr/>
            <p:nvPr/>
          </p:nvSpPr>
          <p:spPr>
            <a:xfrm>
              <a:off x="2392800" y="5312125"/>
              <a:ext cx="1579925" cy="57875"/>
            </a:xfrm>
            <a:custGeom>
              <a:avLst/>
              <a:gdLst/>
              <a:ahLst/>
              <a:cxnLst/>
              <a:rect l="l" t="t" r="r" b="b"/>
              <a:pathLst>
                <a:path w="63197" h="2315" extrusionOk="0">
                  <a:moveTo>
                    <a:pt x="1" y="0"/>
                  </a:moveTo>
                  <a:lnTo>
                    <a:pt x="1" y="2315"/>
                  </a:lnTo>
                  <a:lnTo>
                    <a:pt x="63197" y="2315"/>
                  </a:lnTo>
                  <a:lnTo>
                    <a:pt x="631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57"/>
            <p:cNvSpPr/>
            <p:nvPr/>
          </p:nvSpPr>
          <p:spPr>
            <a:xfrm>
              <a:off x="2385575" y="5304900"/>
              <a:ext cx="1594400" cy="71525"/>
            </a:xfrm>
            <a:custGeom>
              <a:avLst/>
              <a:gdLst/>
              <a:ahLst/>
              <a:cxnLst/>
              <a:rect l="l" t="t" r="r" b="b"/>
              <a:pathLst>
                <a:path w="63776" h="2861" extrusionOk="0">
                  <a:moveTo>
                    <a:pt x="63229" y="547"/>
                  </a:moveTo>
                  <a:lnTo>
                    <a:pt x="63229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97" y="97"/>
                  </a:cubicBezTo>
                  <a:cubicBezTo>
                    <a:pt x="33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3" y="2732"/>
                    <a:pt x="97" y="2797"/>
                  </a:cubicBezTo>
                  <a:cubicBezTo>
                    <a:pt x="129" y="2829"/>
                    <a:pt x="193" y="2861"/>
                    <a:pt x="290" y="2861"/>
                  </a:cubicBezTo>
                  <a:lnTo>
                    <a:pt x="63486" y="2861"/>
                  </a:lnTo>
                  <a:cubicBezTo>
                    <a:pt x="63550" y="2861"/>
                    <a:pt x="63614" y="2829"/>
                    <a:pt x="63679" y="2797"/>
                  </a:cubicBezTo>
                  <a:cubicBezTo>
                    <a:pt x="63743" y="2732"/>
                    <a:pt x="63775" y="2668"/>
                    <a:pt x="63775" y="2604"/>
                  </a:cubicBezTo>
                  <a:lnTo>
                    <a:pt x="63775" y="289"/>
                  </a:lnTo>
                  <a:cubicBezTo>
                    <a:pt x="63775" y="225"/>
                    <a:pt x="63743" y="129"/>
                    <a:pt x="63679" y="97"/>
                  </a:cubicBezTo>
                  <a:cubicBezTo>
                    <a:pt x="63614" y="32"/>
                    <a:pt x="63550" y="0"/>
                    <a:pt x="63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57"/>
            <p:cNvSpPr/>
            <p:nvPr/>
          </p:nvSpPr>
          <p:spPr>
            <a:xfrm>
              <a:off x="3230175" y="5312125"/>
              <a:ext cx="742550" cy="57875"/>
            </a:xfrm>
            <a:custGeom>
              <a:avLst/>
              <a:gdLst/>
              <a:ahLst/>
              <a:cxnLst/>
              <a:rect l="l" t="t" r="r" b="b"/>
              <a:pathLst>
                <a:path w="29702" h="2315" extrusionOk="0">
                  <a:moveTo>
                    <a:pt x="0" y="0"/>
                  </a:moveTo>
                  <a:lnTo>
                    <a:pt x="0" y="2315"/>
                  </a:lnTo>
                  <a:lnTo>
                    <a:pt x="29702" y="2315"/>
                  </a:lnTo>
                  <a:lnTo>
                    <a:pt x="29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57"/>
            <p:cNvSpPr/>
            <p:nvPr/>
          </p:nvSpPr>
          <p:spPr>
            <a:xfrm>
              <a:off x="3223750" y="5304900"/>
              <a:ext cx="756225" cy="71525"/>
            </a:xfrm>
            <a:custGeom>
              <a:avLst/>
              <a:gdLst/>
              <a:ahLst/>
              <a:cxnLst/>
              <a:rect l="l" t="t" r="r" b="b"/>
              <a:pathLst>
                <a:path w="30249" h="2861" extrusionOk="0">
                  <a:moveTo>
                    <a:pt x="29702" y="547"/>
                  </a:moveTo>
                  <a:lnTo>
                    <a:pt x="29702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57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2" y="2732"/>
                    <a:pt x="64" y="2797"/>
                  </a:cubicBezTo>
                  <a:cubicBezTo>
                    <a:pt x="129" y="2829"/>
                    <a:pt x="193" y="2861"/>
                    <a:pt x="257" y="2861"/>
                  </a:cubicBezTo>
                  <a:lnTo>
                    <a:pt x="29959" y="2861"/>
                  </a:lnTo>
                  <a:cubicBezTo>
                    <a:pt x="30023" y="2861"/>
                    <a:pt x="30087" y="2829"/>
                    <a:pt x="30152" y="2797"/>
                  </a:cubicBezTo>
                  <a:cubicBezTo>
                    <a:pt x="30216" y="2732"/>
                    <a:pt x="30248" y="2668"/>
                    <a:pt x="30248" y="2604"/>
                  </a:cubicBezTo>
                  <a:lnTo>
                    <a:pt x="30248" y="289"/>
                  </a:lnTo>
                  <a:cubicBezTo>
                    <a:pt x="30248" y="225"/>
                    <a:pt x="30216" y="129"/>
                    <a:pt x="30152" y="97"/>
                  </a:cubicBezTo>
                  <a:cubicBezTo>
                    <a:pt x="30087" y="32"/>
                    <a:pt x="30023" y="0"/>
                    <a:pt x="29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7"/>
            <p:cNvSpPr/>
            <p:nvPr/>
          </p:nvSpPr>
          <p:spPr>
            <a:xfrm>
              <a:off x="206412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1" y="0"/>
                  </a:moveTo>
                  <a:lnTo>
                    <a:pt x="14594" y="29348"/>
                  </a:lnTo>
                  <a:lnTo>
                    <a:pt x="48121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7"/>
            <p:cNvSpPr/>
            <p:nvPr/>
          </p:nvSpPr>
          <p:spPr>
            <a:xfrm>
              <a:off x="2056900" y="4572000"/>
              <a:ext cx="1217500" cy="746575"/>
            </a:xfrm>
            <a:custGeom>
              <a:avLst/>
              <a:gdLst/>
              <a:ahLst/>
              <a:cxnLst/>
              <a:rect l="l" t="t" r="r" b="b"/>
              <a:pathLst>
                <a:path w="48700" h="29863" extrusionOk="0">
                  <a:moveTo>
                    <a:pt x="36549" y="547"/>
                  </a:moveTo>
                  <a:lnTo>
                    <a:pt x="47999" y="29316"/>
                  </a:lnTo>
                  <a:lnTo>
                    <a:pt x="15076" y="29316"/>
                  </a:lnTo>
                  <a:lnTo>
                    <a:pt x="740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129"/>
                  </a:cubicBezTo>
                  <a:cubicBezTo>
                    <a:pt x="32" y="193"/>
                    <a:pt x="0" y="290"/>
                    <a:pt x="65" y="386"/>
                  </a:cubicBezTo>
                  <a:lnTo>
                    <a:pt x="14658" y="29702"/>
                  </a:lnTo>
                  <a:cubicBezTo>
                    <a:pt x="14690" y="29798"/>
                    <a:pt x="14787" y="29863"/>
                    <a:pt x="14883" y="29863"/>
                  </a:cubicBezTo>
                  <a:lnTo>
                    <a:pt x="48410" y="29863"/>
                  </a:lnTo>
                  <a:cubicBezTo>
                    <a:pt x="48506" y="29863"/>
                    <a:pt x="48571" y="29830"/>
                    <a:pt x="48635" y="29734"/>
                  </a:cubicBezTo>
                  <a:cubicBezTo>
                    <a:pt x="48667" y="29670"/>
                    <a:pt x="48699" y="29573"/>
                    <a:pt x="48667" y="29509"/>
                  </a:cubicBezTo>
                  <a:lnTo>
                    <a:pt x="36966" y="161"/>
                  </a:lnTo>
                  <a:cubicBezTo>
                    <a:pt x="36934" y="65"/>
                    <a:pt x="36838" y="0"/>
                    <a:pt x="36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57"/>
            <p:cNvSpPr/>
            <p:nvPr/>
          </p:nvSpPr>
          <p:spPr>
            <a:xfrm>
              <a:off x="202717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0" y="0"/>
                  </a:moveTo>
                  <a:lnTo>
                    <a:pt x="14626" y="29348"/>
                  </a:lnTo>
                  <a:lnTo>
                    <a:pt x="48120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57"/>
            <p:cNvSpPr/>
            <p:nvPr/>
          </p:nvSpPr>
          <p:spPr>
            <a:xfrm>
              <a:off x="2020725" y="4572000"/>
              <a:ext cx="1216700" cy="746575"/>
            </a:xfrm>
            <a:custGeom>
              <a:avLst/>
              <a:gdLst/>
              <a:ahLst/>
              <a:cxnLst/>
              <a:rect l="l" t="t" r="r" b="b"/>
              <a:pathLst>
                <a:path w="48668" h="29863" extrusionOk="0">
                  <a:moveTo>
                    <a:pt x="36517" y="547"/>
                  </a:moveTo>
                  <a:lnTo>
                    <a:pt x="47968" y="29316"/>
                  </a:lnTo>
                  <a:lnTo>
                    <a:pt x="15044" y="29316"/>
                  </a:lnTo>
                  <a:lnTo>
                    <a:pt x="708" y="547"/>
                  </a:lnTo>
                  <a:close/>
                  <a:moveTo>
                    <a:pt x="258" y="0"/>
                  </a:moveTo>
                  <a:cubicBezTo>
                    <a:pt x="162" y="0"/>
                    <a:pt x="97" y="32"/>
                    <a:pt x="33" y="129"/>
                  </a:cubicBezTo>
                  <a:cubicBezTo>
                    <a:pt x="1" y="193"/>
                    <a:pt x="1" y="290"/>
                    <a:pt x="33" y="386"/>
                  </a:cubicBezTo>
                  <a:lnTo>
                    <a:pt x="14627" y="29702"/>
                  </a:lnTo>
                  <a:cubicBezTo>
                    <a:pt x="14659" y="29798"/>
                    <a:pt x="14755" y="29863"/>
                    <a:pt x="14884" y="29863"/>
                  </a:cubicBezTo>
                  <a:lnTo>
                    <a:pt x="48378" y="29863"/>
                  </a:lnTo>
                  <a:cubicBezTo>
                    <a:pt x="48475" y="29863"/>
                    <a:pt x="48571" y="29830"/>
                    <a:pt x="48603" y="29734"/>
                  </a:cubicBezTo>
                  <a:cubicBezTo>
                    <a:pt x="48668" y="29670"/>
                    <a:pt x="48668" y="29573"/>
                    <a:pt x="48635" y="29509"/>
                  </a:cubicBezTo>
                  <a:lnTo>
                    <a:pt x="36935" y="161"/>
                  </a:lnTo>
                  <a:cubicBezTo>
                    <a:pt x="36903" y="65"/>
                    <a:pt x="36806" y="0"/>
                    <a:pt x="36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6000">
              <a:schemeClr val="accent1">
                <a:lumMod val="45000"/>
                <a:lumOff val="55000"/>
              </a:schemeClr>
            </a:gs>
            <a:gs pos="58000">
              <a:schemeClr val="accent1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3" name="Google Shape;3513;p62"/>
          <p:cNvPicPr preferRelativeResize="0"/>
          <p:nvPr/>
        </p:nvPicPr>
        <p:blipFill rotWithShape="1">
          <a:blip r:embed="rId3">
            <a:alphaModFix/>
          </a:blip>
          <a:srcRect l="1484" r="1494"/>
          <a:stretch/>
        </p:blipFill>
        <p:spPr>
          <a:xfrm>
            <a:off x="5147203" y="2052477"/>
            <a:ext cx="2741302" cy="15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3514" name="Google Shape;3514;p62"/>
          <p:cNvSpPr txBox="1">
            <a:spLocks noGrp="1"/>
          </p:cNvSpPr>
          <p:nvPr>
            <p:ph type="body" idx="1"/>
          </p:nvPr>
        </p:nvSpPr>
        <p:spPr>
          <a:xfrm>
            <a:off x="296813" y="351619"/>
            <a:ext cx="5170311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Barlow Semi Condensed"/>
              </a:rPr>
              <a:t>感謝聆聽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Thanks for Listening</a:t>
            </a:r>
            <a:endParaRPr sz="4000" b="1" dirty="0">
              <a:latin typeface="微軟正黑體" panose="020B0604030504040204" pitchFamily="34" charset="-120"/>
              <a:ea typeface="微軟正黑體" panose="020B0604030504040204" pitchFamily="34" charset="-120"/>
              <a:sym typeface="Barlow Semi Condensed"/>
            </a:endParaRPr>
          </a:p>
        </p:txBody>
      </p:sp>
      <p:grpSp>
        <p:nvGrpSpPr>
          <p:cNvPr id="3516" name="Google Shape;3516;p62"/>
          <p:cNvGrpSpPr/>
          <p:nvPr/>
        </p:nvGrpSpPr>
        <p:grpSpPr>
          <a:xfrm>
            <a:off x="4281714" y="1279165"/>
            <a:ext cx="4097650" cy="3780909"/>
            <a:chOff x="1230400" y="410075"/>
            <a:chExt cx="5124625" cy="4728500"/>
          </a:xfrm>
        </p:grpSpPr>
        <p:sp>
          <p:nvSpPr>
            <p:cNvPr id="3517" name="Google Shape;3517;p62"/>
            <p:cNvSpPr/>
            <p:nvPr/>
          </p:nvSpPr>
          <p:spPr>
            <a:xfrm>
              <a:off x="1384675" y="410150"/>
              <a:ext cx="4970350" cy="3655600"/>
            </a:xfrm>
            <a:custGeom>
              <a:avLst/>
              <a:gdLst/>
              <a:ahLst/>
              <a:cxnLst/>
              <a:rect l="l" t="t" r="r" b="b"/>
              <a:pathLst>
                <a:path w="198814" h="146224" extrusionOk="0">
                  <a:moveTo>
                    <a:pt x="173002" y="38507"/>
                  </a:moveTo>
                  <a:lnTo>
                    <a:pt x="173002" y="118161"/>
                  </a:lnTo>
                  <a:lnTo>
                    <a:pt x="37835" y="118161"/>
                  </a:lnTo>
                  <a:lnTo>
                    <a:pt x="37835" y="38507"/>
                  </a:lnTo>
                  <a:close/>
                  <a:moveTo>
                    <a:pt x="144780" y="0"/>
                  </a:moveTo>
                  <a:cubicBezTo>
                    <a:pt x="136124" y="0"/>
                    <a:pt x="127640" y="2694"/>
                    <a:pt x="120221" y="7391"/>
                  </a:cubicBezTo>
                  <a:cubicBezTo>
                    <a:pt x="110674" y="13402"/>
                    <a:pt x="103216" y="21213"/>
                    <a:pt x="91516" y="22724"/>
                  </a:cubicBezTo>
                  <a:cubicBezTo>
                    <a:pt x="84957" y="23559"/>
                    <a:pt x="78300" y="23746"/>
                    <a:pt x="71643" y="23746"/>
                  </a:cubicBezTo>
                  <a:cubicBezTo>
                    <a:pt x="66261" y="23746"/>
                    <a:pt x="60878" y="23624"/>
                    <a:pt x="55546" y="23624"/>
                  </a:cubicBezTo>
                  <a:cubicBezTo>
                    <a:pt x="24881" y="23624"/>
                    <a:pt x="1" y="55833"/>
                    <a:pt x="6205" y="89392"/>
                  </a:cubicBezTo>
                  <a:cubicBezTo>
                    <a:pt x="12441" y="122951"/>
                    <a:pt x="41756" y="146223"/>
                    <a:pt x="66636" y="146223"/>
                  </a:cubicBezTo>
                  <a:cubicBezTo>
                    <a:pt x="89009" y="146223"/>
                    <a:pt x="107395" y="132787"/>
                    <a:pt x="128643" y="129187"/>
                  </a:cubicBezTo>
                  <a:cubicBezTo>
                    <a:pt x="139186" y="127419"/>
                    <a:pt x="149761" y="129508"/>
                    <a:pt x="160176" y="126840"/>
                  </a:cubicBezTo>
                  <a:cubicBezTo>
                    <a:pt x="172295" y="123722"/>
                    <a:pt x="183674" y="116297"/>
                    <a:pt x="190392" y="105560"/>
                  </a:cubicBezTo>
                  <a:cubicBezTo>
                    <a:pt x="194956" y="98232"/>
                    <a:pt x="197207" y="90163"/>
                    <a:pt x="197817" y="81870"/>
                  </a:cubicBezTo>
                  <a:cubicBezTo>
                    <a:pt x="198814" y="68594"/>
                    <a:pt x="195728" y="54740"/>
                    <a:pt x="191613" y="42397"/>
                  </a:cubicBezTo>
                  <a:cubicBezTo>
                    <a:pt x="185474" y="24074"/>
                    <a:pt x="173548" y="5270"/>
                    <a:pt x="153490" y="930"/>
                  </a:cubicBezTo>
                  <a:cubicBezTo>
                    <a:pt x="150590" y="302"/>
                    <a:pt x="147676" y="0"/>
                    <a:pt x="144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2"/>
            <p:cNvSpPr/>
            <p:nvPr/>
          </p:nvSpPr>
          <p:spPr>
            <a:xfrm>
              <a:off x="1515675" y="410075"/>
              <a:ext cx="4819275" cy="3654050"/>
            </a:xfrm>
            <a:custGeom>
              <a:avLst/>
              <a:gdLst/>
              <a:ahLst/>
              <a:cxnLst/>
              <a:rect l="l" t="t" r="r" b="b"/>
              <a:pathLst>
                <a:path w="192771" h="146162" extrusionOk="0">
                  <a:moveTo>
                    <a:pt x="139507" y="1"/>
                  </a:moveTo>
                  <a:cubicBezTo>
                    <a:pt x="130860" y="1"/>
                    <a:pt x="122406" y="2701"/>
                    <a:pt x="114981" y="7394"/>
                  </a:cubicBezTo>
                  <a:cubicBezTo>
                    <a:pt x="105434" y="13405"/>
                    <a:pt x="97976" y="21216"/>
                    <a:pt x="86276" y="22727"/>
                  </a:cubicBezTo>
                  <a:cubicBezTo>
                    <a:pt x="79686" y="23563"/>
                    <a:pt x="73032" y="23756"/>
                    <a:pt x="66346" y="23756"/>
                  </a:cubicBezTo>
                  <a:cubicBezTo>
                    <a:pt x="60978" y="23756"/>
                    <a:pt x="55610" y="23627"/>
                    <a:pt x="50306" y="23627"/>
                  </a:cubicBezTo>
                  <a:cubicBezTo>
                    <a:pt x="22855" y="23627"/>
                    <a:pt x="32" y="49471"/>
                    <a:pt x="0" y="78948"/>
                  </a:cubicBezTo>
                  <a:cubicBezTo>
                    <a:pt x="0" y="82387"/>
                    <a:pt x="322" y="85891"/>
                    <a:pt x="965" y="89395"/>
                  </a:cubicBezTo>
                  <a:cubicBezTo>
                    <a:pt x="2893" y="99777"/>
                    <a:pt x="7040" y="109196"/>
                    <a:pt x="12601" y="117232"/>
                  </a:cubicBezTo>
                  <a:cubicBezTo>
                    <a:pt x="13469" y="115850"/>
                    <a:pt x="14337" y="114500"/>
                    <a:pt x="15140" y="113278"/>
                  </a:cubicBezTo>
                  <a:cubicBezTo>
                    <a:pt x="14305" y="112796"/>
                    <a:pt x="13565" y="112153"/>
                    <a:pt x="13276" y="111285"/>
                  </a:cubicBezTo>
                  <a:cubicBezTo>
                    <a:pt x="13179" y="111028"/>
                    <a:pt x="13147" y="110803"/>
                    <a:pt x="13147" y="110546"/>
                  </a:cubicBezTo>
                  <a:cubicBezTo>
                    <a:pt x="13147" y="109582"/>
                    <a:pt x="13758" y="108681"/>
                    <a:pt x="14787" y="108456"/>
                  </a:cubicBezTo>
                  <a:cubicBezTo>
                    <a:pt x="14915" y="108424"/>
                    <a:pt x="15044" y="108424"/>
                    <a:pt x="15205" y="108424"/>
                  </a:cubicBezTo>
                  <a:cubicBezTo>
                    <a:pt x="15976" y="108424"/>
                    <a:pt x="16812" y="108810"/>
                    <a:pt x="17583" y="109389"/>
                  </a:cubicBezTo>
                  <a:cubicBezTo>
                    <a:pt x="17648" y="109260"/>
                    <a:pt x="17744" y="109132"/>
                    <a:pt x="17808" y="109035"/>
                  </a:cubicBezTo>
                  <a:cubicBezTo>
                    <a:pt x="18194" y="108392"/>
                    <a:pt x="18451" y="107910"/>
                    <a:pt x="18515" y="107749"/>
                  </a:cubicBezTo>
                  <a:cubicBezTo>
                    <a:pt x="19158" y="106303"/>
                    <a:pt x="20958" y="102445"/>
                    <a:pt x="21183" y="101963"/>
                  </a:cubicBezTo>
                  <a:cubicBezTo>
                    <a:pt x="21183" y="101835"/>
                    <a:pt x="21183" y="101610"/>
                    <a:pt x="21183" y="101256"/>
                  </a:cubicBezTo>
                  <a:cubicBezTo>
                    <a:pt x="21183" y="99617"/>
                    <a:pt x="21151" y="95599"/>
                    <a:pt x="20958" y="92288"/>
                  </a:cubicBezTo>
                  <a:cubicBezTo>
                    <a:pt x="20894" y="91323"/>
                    <a:pt x="20862" y="90456"/>
                    <a:pt x="20862" y="89716"/>
                  </a:cubicBezTo>
                  <a:cubicBezTo>
                    <a:pt x="20862" y="89073"/>
                    <a:pt x="20894" y="88495"/>
                    <a:pt x="20926" y="87980"/>
                  </a:cubicBezTo>
                  <a:cubicBezTo>
                    <a:pt x="20444" y="87370"/>
                    <a:pt x="20316" y="86791"/>
                    <a:pt x="20316" y="86309"/>
                  </a:cubicBezTo>
                  <a:cubicBezTo>
                    <a:pt x="20316" y="85859"/>
                    <a:pt x="20444" y="85505"/>
                    <a:pt x="20508" y="85312"/>
                  </a:cubicBezTo>
                  <a:cubicBezTo>
                    <a:pt x="20573" y="85184"/>
                    <a:pt x="20766" y="85055"/>
                    <a:pt x="21055" y="84927"/>
                  </a:cubicBezTo>
                  <a:cubicBezTo>
                    <a:pt x="21023" y="84573"/>
                    <a:pt x="20991" y="84220"/>
                    <a:pt x="20991" y="83962"/>
                  </a:cubicBezTo>
                  <a:cubicBezTo>
                    <a:pt x="20991" y="83705"/>
                    <a:pt x="21055" y="83352"/>
                    <a:pt x="21151" y="82902"/>
                  </a:cubicBezTo>
                  <a:cubicBezTo>
                    <a:pt x="21216" y="82452"/>
                    <a:pt x="21344" y="81873"/>
                    <a:pt x="21505" y="81262"/>
                  </a:cubicBezTo>
                  <a:cubicBezTo>
                    <a:pt x="21826" y="80041"/>
                    <a:pt x="22212" y="78562"/>
                    <a:pt x="22630" y="77148"/>
                  </a:cubicBezTo>
                  <a:cubicBezTo>
                    <a:pt x="23337" y="74673"/>
                    <a:pt x="24044" y="72358"/>
                    <a:pt x="24205" y="71812"/>
                  </a:cubicBezTo>
                  <a:cubicBezTo>
                    <a:pt x="24044" y="71587"/>
                    <a:pt x="23659" y="71040"/>
                    <a:pt x="23241" y="70430"/>
                  </a:cubicBezTo>
                  <a:cubicBezTo>
                    <a:pt x="22694" y="69626"/>
                    <a:pt x="22051" y="68726"/>
                    <a:pt x="21730" y="68276"/>
                  </a:cubicBezTo>
                  <a:cubicBezTo>
                    <a:pt x="21666" y="68147"/>
                    <a:pt x="21601" y="68083"/>
                    <a:pt x="21569" y="68051"/>
                  </a:cubicBezTo>
                  <a:cubicBezTo>
                    <a:pt x="21473" y="67922"/>
                    <a:pt x="21441" y="67794"/>
                    <a:pt x="21441" y="67633"/>
                  </a:cubicBezTo>
                  <a:cubicBezTo>
                    <a:pt x="21441" y="67504"/>
                    <a:pt x="21473" y="67376"/>
                    <a:pt x="21569" y="67279"/>
                  </a:cubicBezTo>
                  <a:cubicBezTo>
                    <a:pt x="21633" y="67151"/>
                    <a:pt x="21794" y="67086"/>
                    <a:pt x="21955" y="67086"/>
                  </a:cubicBezTo>
                  <a:cubicBezTo>
                    <a:pt x="22083" y="67086"/>
                    <a:pt x="22180" y="67119"/>
                    <a:pt x="22308" y="67183"/>
                  </a:cubicBezTo>
                  <a:lnTo>
                    <a:pt x="21666" y="65929"/>
                  </a:lnTo>
                  <a:lnTo>
                    <a:pt x="21633" y="65833"/>
                  </a:lnTo>
                  <a:lnTo>
                    <a:pt x="21633" y="65801"/>
                  </a:lnTo>
                  <a:cubicBezTo>
                    <a:pt x="21633" y="65769"/>
                    <a:pt x="21633" y="65640"/>
                    <a:pt x="21666" y="65511"/>
                  </a:cubicBezTo>
                  <a:cubicBezTo>
                    <a:pt x="21698" y="65383"/>
                    <a:pt x="21762" y="65254"/>
                    <a:pt x="21891" y="65094"/>
                  </a:cubicBezTo>
                  <a:cubicBezTo>
                    <a:pt x="21987" y="65029"/>
                    <a:pt x="22116" y="64965"/>
                    <a:pt x="22276" y="64965"/>
                  </a:cubicBezTo>
                  <a:cubicBezTo>
                    <a:pt x="22341" y="64965"/>
                    <a:pt x="22405" y="64965"/>
                    <a:pt x="22469" y="64997"/>
                  </a:cubicBezTo>
                  <a:cubicBezTo>
                    <a:pt x="22566" y="64997"/>
                    <a:pt x="22630" y="65061"/>
                    <a:pt x="22726" y="65094"/>
                  </a:cubicBezTo>
                  <a:lnTo>
                    <a:pt x="22726" y="65094"/>
                  </a:lnTo>
                  <a:lnTo>
                    <a:pt x="22437" y="64483"/>
                  </a:lnTo>
                  <a:cubicBezTo>
                    <a:pt x="22437" y="64451"/>
                    <a:pt x="22405" y="64386"/>
                    <a:pt x="22437" y="64322"/>
                  </a:cubicBezTo>
                  <a:cubicBezTo>
                    <a:pt x="22437" y="64322"/>
                    <a:pt x="22469" y="64226"/>
                    <a:pt x="22501" y="64097"/>
                  </a:cubicBezTo>
                  <a:cubicBezTo>
                    <a:pt x="22566" y="64001"/>
                    <a:pt x="22662" y="63840"/>
                    <a:pt x="22823" y="63743"/>
                  </a:cubicBezTo>
                  <a:cubicBezTo>
                    <a:pt x="22919" y="63647"/>
                    <a:pt x="23080" y="63615"/>
                    <a:pt x="23209" y="63615"/>
                  </a:cubicBezTo>
                  <a:lnTo>
                    <a:pt x="23241" y="63615"/>
                  </a:lnTo>
                  <a:cubicBezTo>
                    <a:pt x="23401" y="63615"/>
                    <a:pt x="23562" y="63647"/>
                    <a:pt x="23723" y="63743"/>
                  </a:cubicBezTo>
                  <a:cubicBezTo>
                    <a:pt x="23819" y="63808"/>
                    <a:pt x="23916" y="63904"/>
                    <a:pt x="23980" y="64001"/>
                  </a:cubicBezTo>
                  <a:cubicBezTo>
                    <a:pt x="24076" y="64097"/>
                    <a:pt x="24141" y="64193"/>
                    <a:pt x="24237" y="64354"/>
                  </a:cubicBezTo>
                  <a:cubicBezTo>
                    <a:pt x="24366" y="64547"/>
                    <a:pt x="24494" y="64772"/>
                    <a:pt x="24623" y="64997"/>
                  </a:cubicBezTo>
                  <a:lnTo>
                    <a:pt x="24494" y="64161"/>
                  </a:lnTo>
                  <a:cubicBezTo>
                    <a:pt x="24494" y="64097"/>
                    <a:pt x="24494" y="64033"/>
                    <a:pt x="24526" y="64001"/>
                  </a:cubicBezTo>
                  <a:cubicBezTo>
                    <a:pt x="24526" y="63968"/>
                    <a:pt x="24591" y="63872"/>
                    <a:pt x="24687" y="63776"/>
                  </a:cubicBezTo>
                  <a:cubicBezTo>
                    <a:pt x="24719" y="63776"/>
                    <a:pt x="24719" y="63743"/>
                    <a:pt x="24751" y="63743"/>
                  </a:cubicBezTo>
                  <a:lnTo>
                    <a:pt x="24751" y="36485"/>
                  </a:lnTo>
                  <a:cubicBezTo>
                    <a:pt x="24751" y="33592"/>
                    <a:pt x="27098" y="31213"/>
                    <a:pt x="30023" y="31213"/>
                  </a:cubicBezTo>
                  <a:lnTo>
                    <a:pt x="170366" y="31213"/>
                  </a:lnTo>
                  <a:cubicBezTo>
                    <a:pt x="173259" y="31213"/>
                    <a:pt x="175637" y="33592"/>
                    <a:pt x="175637" y="36485"/>
                  </a:cubicBezTo>
                  <a:lnTo>
                    <a:pt x="175637" y="116364"/>
                  </a:lnTo>
                  <a:cubicBezTo>
                    <a:pt x="179334" y="113278"/>
                    <a:pt x="182580" y="109678"/>
                    <a:pt x="185152" y="105563"/>
                  </a:cubicBezTo>
                  <a:cubicBezTo>
                    <a:pt x="189716" y="98235"/>
                    <a:pt x="191967" y="90166"/>
                    <a:pt x="192577" y="81873"/>
                  </a:cubicBezTo>
                  <a:cubicBezTo>
                    <a:pt x="192706" y="80169"/>
                    <a:pt x="192770" y="78466"/>
                    <a:pt x="192770" y="76762"/>
                  </a:cubicBezTo>
                  <a:cubicBezTo>
                    <a:pt x="192770" y="65094"/>
                    <a:pt x="189974" y="53168"/>
                    <a:pt x="186373" y="42400"/>
                  </a:cubicBezTo>
                  <a:cubicBezTo>
                    <a:pt x="180234" y="24077"/>
                    <a:pt x="168308" y="5273"/>
                    <a:pt x="148250" y="933"/>
                  </a:cubicBezTo>
                  <a:cubicBezTo>
                    <a:pt x="145325" y="322"/>
                    <a:pt x="142432" y="1"/>
                    <a:pt x="139507" y="1"/>
                  </a:cubicBezTo>
                  <a:close/>
                  <a:moveTo>
                    <a:pt x="23016" y="127229"/>
                  </a:moveTo>
                  <a:cubicBezTo>
                    <a:pt x="22823" y="127454"/>
                    <a:pt x="22630" y="127679"/>
                    <a:pt x="22469" y="127840"/>
                  </a:cubicBezTo>
                  <a:cubicBezTo>
                    <a:pt x="22308" y="128032"/>
                    <a:pt x="22148" y="128193"/>
                    <a:pt x="22019" y="128354"/>
                  </a:cubicBezTo>
                  <a:cubicBezTo>
                    <a:pt x="22919" y="129222"/>
                    <a:pt x="23819" y="130058"/>
                    <a:pt x="24751" y="130861"/>
                  </a:cubicBezTo>
                  <a:lnTo>
                    <a:pt x="24751" y="127550"/>
                  </a:lnTo>
                  <a:cubicBezTo>
                    <a:pt x="24173" y="127518"/>
                    <a:pt x="23562" y="127422"/>
                    <a:pt x="23016" y="127229"/>
                  </a:cubicBezTo>
                  <a:close/>
                  <a:moveTo>
                    <a:pt x="64064" y="144523"/>
                  </a:moveTo>
                  <a:cubicBezTo>
                    <a:pt x="64032" y="145069"/>
                    <a:pt x="63968" y="145616"/>
                    <a:pt x="63903" y="146162"/>
                  </a:cubicBezTo>
                  <a:cubicBezTo>
                    <a:pt x="67921" y="145969"/>
                    <a:pt x="71779" y="145391"/>
                    <a:pt x="75572" y="144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2"/>
            <p:cNvSpPr/>
            <p:nvPr/>
          </p:nvSpPr>
          <p:spPr>
            <a:xfrm>
              <a:off x="1972925" y="4531000"/>
              <a:ext cx="4095225" cy="240325"/>
            </a:xfrm>
            <a:custGeom>
              <a:avLst/>
              <a:gdLst/>
              <a:ahLst/>
              <a:cxnLst/>
              <a:rect l="l" t="t" r="r" b="b"/>
              <a:pathLst>
                <a:path w="163809" h="9613" extrusionOk="0">
                  <a:moveTo>
                    <a:pt x="81904" y="1"/>
                  </a:moveTo>
                  <a:cubicBezTo>
                    <a:pt x="36677" y="1"/>
                    <a:pt x="0" y="2155"/>
                    <a:pt x="0" y="4823"/>
                  </a:cubicBezTo>
                  <a:cubicBezTo>
                    <a:pt x="0" y="7458"/>
                    <a:pt x="36677" y="9612"/>
                    <a:pt x="81904" y="9612"/>
                  </a:cubicBezTo>
                  <a:cubicBezTo>
                    <a:pt x="127131" y="9612"/>
                    <a:pt x="163808" y="7458"/>
                    <a:pt x="163808" y="4823"/>
                  </a:cubicBezTo>
                  <a:cubicBezTo>
                    <a:pt x="163808" y="2155"/>
                    <a:pt x="127131" y="1"/>
                    <a:pt x="8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2"/>
            <p:cNvSpPr/>
            <p:nvPr/>
          </p:nvSpPr>
          <p:spPr>
            <a:xfrm>
              <a:off x="1972925" y="4535825"/>
              <a:ext cx="4095225" cy="235500"/>
            </a:xfrm>
            <a:custGeom>
              <a:avLst/>
              <a:gdLst/>
              <a:ahLst/>
              <a:cxnLst/>
              <a:rect l="l" t="t" r="r" b="b"/>
              <a:pathLst>
                <a:path w="163809" h="9420" extrusionOk="0">
                  <a:moveTo>
                    <a:pt x="58310" y="1"/>
                  </a:moveTo>
                  <a:lnTo>
                    <a:pt x="58310" y="1"/>
                  </a:lnTo>
                  <a:cubicBezTo>
                    <a:pt x="53489" y="97"/>
                    <a:pt x="48892" y="226"/>
                    <a:pt x="44488" y="354"/>
                  </a:cubicBezTo>
                  <a:cubicBezTo>
                    <a:pt x="41917" y="1062"/>
                    <a:pt x="39924" y="1126"/>
                    <a:pt x="39924" y="1126"/>
                  </a:cubicBezTo>
                  <a:lnTo>
                    <a:pt x="39924" y="1094"/>
                  </a:lnTo>
                  <a:cubicBezTo>
                    <a:pt x="39924" y="1062"/>
                    <a:pt x="39924" y="837"/>
                    <a:pt x="39956" y="483"/>
                  </a:cubicBezTo>
                  <a:lnTo>
                    <a:pt x="39956" y="483"/>
                  </a:lnTo>
                  <a:cubicBezTo>
                    <a:pt x="37609" y="579"/>
                    <a:pt x="35391" y="676"/>
                    <a:pt x="33206" y="740"/>
                  </a:cubicBezTo>
                  <a:cubicBezTo>
                    <a:pt x="33238" y="901"/>
                    <a:pt x="33238" y="1029"/>
                    <a:pt x="33238" y="1158"/>
                  </a:cubicBezTo>
                  <a:cubicBezTo>
                    <a:pt x="33238" y="1383"/>
                    <a:pt x="33206" y="1512"/>
                    <a:pt x="33206" y="1512"/>
                  </a:cubicBezTo>
                  <a:cubicBezTo>
                    <a:pt x="33206" y="1512"/>
                    <a:pt x="31791" y="1415"/>
                    <a:pt x="29830" y="901"/>
                  </a:cubicBezTo>
                  <a:cubicBezTo>
                    <a:pt x="11605" y="1801"/>
                    <a:pt x="0" y="3119"/>
                    <a:pt x="0" y="4630"/>
                  </a:cubicBezTo>
                  <a:cubicBezTo>
                    <a:pt x="0" y="7265"/>
                    <a:pt x="36677" y="9419"/>
                    <a:pt x="81904" y="9419"/>
                  </a:cubicBezTo>
                  <a:cubicBezTo>
                    <a:pt x="127131" y="9419"/>
                    <a:pt x="163808" y="7265"/>
                    <a:pt x="163808" y="4630"/>
                  </a:cubicBezTo>
                  <a:cubicBezTo>
                    <a:pt x="163808" y="2444"/>
                    <a:pt x="139218" y="612"/>
                    <a:pt x="105498" y="1"/>
                  </a:cubicBezTo>
                  <a:lnTo>
                    <a:pt x="105498" y="1"/>
                  </a:lnTo>
                  <a:lnTo>
                    <a:pt x="106430" y="1190"/>
                  </a:lnTo>
                  <a:cubicBezTo>
                    <a:pt x="106495" y="1287"/>
                    <a:pt x="106527" y="1415"/>
                    <a:pt x="106463" y="1512"/>
                  </a:cubicBezTo>
                  <a:cubicBezTo>
                    <a:pt x="106430" y="1608"/>
                    <a:pt x="106302" y="1672"/>
                    <a:pt x="106205" y="1672"/>
                  </a:cubicBezTo>
                  <a:lnTo>
                    <a:pt x="57603" y="1672"/>
                  </a:lnTo>
                  <a:cubicBezTo>
                    <a:pt x="57475" y="1672"/>
                    <a:pt x="57378" y="1608"/>
                    <a:pt x="57314" y="1512"/>
                  </a:cubicBezTo>
                  <a:cubicBezTo>
                    <a:pt x="57282" y="1415"/>
                    <a:pt x="57282" y="1287"/>
                    <a:pt x="57346" y="1190"/>
                  </a:cubicBezTo>
                  <a:lnTo>
                    <a:pt x="58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2"/>
            <p:cNvSpPr/>
            <p:nvPr/>
          </p:nvSpPr>
          <p:spPr>
            <a:xfrm>
              <a:off x="2121600" y="3176250"/>
              <a:ext cx="133425" cy="207225"/>
            </a:xfrm>
            <a:custGeom>
              <a:avLst/>
              <a:gdLst/>
              <a:ahLst/>
              <a:cxnLst/>
              <a:rect l="l" t="t" r="r" b="b"/>
              <a:pathLst>
                <a:path w="5337" h="8289" extrusionOk="0">
                  <a:moveTo>
                    <a:pt x="2783" y="0"/>
                  </a:moveTo>
                  <a:cubicBezTo>
                    <a:pt x="2420" y="0"/>
                    <a:pt x="2050" y="99"/>
                    <a:pt x="1704" y="317"/>
                  </a:cubicBezTo>
                  <a:cubicBezTo>
                    <a:pt x="161" y="1249"/>
                    <a:pt x="0" y="4528"/>
                    <a:pt x="386" y="6103"/>
                  </a:cubicBezTo>
                  <a:cubicBezTo>
                    <a:pt x="418" y="6230"/>
                    <a:pt x="1209" y="8289"/>
                    <a:pt x="1222" y="8289"/>
                  </a:cubicBezTo>
                  <a:cubicBezTo>
                    <a:pt x="1222" y="8289"/>
                    <a:pt x="1222" y="8289"/>
                    <a:pt x="1222" y="8289"/>
                  </a:cubicBezTo>
                  <a:cubicBezTo>
                    <a:pt x="1254" y="8289"/>
                    <a:pt x="3729" y="6328"/>
                    <a:pt x="4372" y="5042"/>
                  </a:cubicBezTo>
                  <a:cubicBezTo>
                    <a:pt x="4918" y="3949"/>
                    <a:pt x="5336" y="2438"/>
                    <a:pt x="4758" y="1281"/>
                  </a:cubicBezTo>
                  <a:cubicBezTo>
                    <a:pt x="4379" y="502"/>
                    <a:pt x="3600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2"/>
            <p:cNvSpPr/>
            <p:nvPr/>
          </p:nvSpPr>
          <p:spPr>
            <a:xfrm>
              <a:off x="1502000" y="3626850"/>
              <a:ext cx="143875" cy="202650"/>
            </a:xfrm>
            <a:custGeom>
              <a:avLst/>
              <a:gdLst/>
              <a:ahLst/>
              <a:cxnLst/>
              <a:rect l="l" t="t" r="r" b="b"/>
              <a:pathLst>
                <a:path w="5755" h="8106" extrusionOk="0">
                  <a:moveTo>
                    <a:pt x="2641" y="1"/>
                  </a:moveTo>
                  <a:cubicBezTo>
                    <a:pt x="1856" y="1"/>
                    <a:pt x="1101" y="408"/>
                    <a:pt x="740" y="1194"/>
                  </a:cubicBezTo>
                  <a:cubicBezTo>
                    <a:pt x="1" y="2833"/>
                    <a:pt x="1640" y="5662"/>
                    <a:pt x="2862" y="6755"/>
                  </a:cubicBezTo>
                  <a:cubicBezTo>
                    <a:pt x="2957" y="6850"/>
                    <a:pt x="4683" y="8105"/>
                    <a:pt x="4756" y="8105"/>
                  </a:cubicBezTo>
                  <a:cubicBezTo>
                    <a:pt x="4757" y="8105"/>
                    <a:pt x="4758" y="8105"/>
                    <a:pt x="4758" y="8105"/>
                  </a:cubicBezTo>
                  <a:cubicBezTo>
                    <a:pt x="4758" y="8105"/>
                    <a:pt x="5755" y="5083"/>
                    <a:pt x="5594" y="3669"/>
                  </a:cubicBezTo>
                  <a:cubicBezTo>
                    <a:pt x="5433" y="2479"/>
                    <a:pt x="4919" y="969"/>
                    <a:pt x="3826" y="326"/>
                  </a:cubicBezTo>
                  <a:cubicBezTo>
                    <a:pt x="3455" y="108"/>
                    <a:pt x="3044" y="1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2"/>
            <p:cNvSpPr/>
            <p:nvPr/>
          </p:nvSpPr>
          <p:spPr>
            <a:xfrm>
              <a:off x="2656800" y="3458200"/>
              <a:ext cx="462900" cy="1053550"/>
            </a:xfrm>
            <a:custGeom>
              <a:avLst/>
              <a:gdLst/>
              <a:ahLst/>
              <a:cxnLst/>
              <a:rect l="l" t="t" r="r" b="b"/>
              <a:pathLst>
                <a:path w="18516" h="42142" extrusionOk="0">
                  <a:moveTo>
                    <a:pt x="9161" y="0"/>
                  </a:moveTo>
                  <a:cubicBezTo>
                    <a:pt x="9161" y="0"/>
                    <a:pt x="0" y="9483"/>
                    <a:pt x="32" y="21119"/>
                  </a:cubicBezTo>
                  <a:cubicBezTo>
                    <a:pt x="97" y="32755"/>
                    <a:pt x="9354" y="42141"/>
                    <a:pt x="9354" y="42141"/>
                  </a:cubicBezTo>
                  <a:cubicBezTo>
                    <a:pt x="9354" y="42141"/>
                    <a:pt x="18515" y="32659"/>
                    <a:pt x="18483" y="21023"/>
                  </a:cubicBezTo>
                  <a:cubicBezTo>
                    <a:pt x="18419" y="9386"/>
                    <a:pt x="9161" y="0"/>
                    <a:pt x="9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2"/>
            <p:cNvSpPr/>
            <p:nvPr/>
          </p:nvSpPr>
          <p:spPr>
            <a:xfrm>
              <a:off x="1230400" y="3120375"/>
              <a:ext cx="1581525" cy="1453250"/>
            </a:xfrm>
            <a:custGeom>
              <a:avLst/>
              <a:gdLst/>
              <a:ahLst/>
              <a:cxnLst/>
              <a:rect l="l" t="t" r="r" b="b"/>
              <a:pathLst>
                <a:path w="63261" h="58130" extrusionOk="0">
                  <a:moveTo>
                    <a:pt x="47092" y="44790"/>
                  </a:moveTo>
                  <a:cubicBezTo>
                    <a:pt x="47542" y="46879"/>
                    <a:pt x="48377" y="49354"/>
                    <a:pt x="49920" y="51508"/>
                  </a:cubicBezTo>
                  <a:cubicBezTo>
                    <a:pt x="49085" y="51122"/>
                    <a:pt x="48217" y="50672"/>
                    <a:pt x="47252" y="50190"/>
                  </a:cubicBezTo>
                  <a:cubicBezTo>
                    <a:pt x="46545" y="49836"/>
                    <a:pt x="45806" y="49451"/>
                    <a:pt x="45066" y="49033"/>
                  </a:cubicBezTo>
                  <a:cubicBezTo>
                    <a:pt x="45195" y="48743"/>
                    <a:pt x="46288" y="46300"/>
                    <a:pt x="46352" y="44918"/>
                  </a:cubicBezTo>
                  <a:cubicBezTo>
                    <a:pt x="46609" y="44886"/>
                    <a:pt x="46867" y="44822"/>
                    <a:pt x="47092" y="44790"/>
                  </a:cubicBezTo>
                  <a:close/>
                  <a:moveTo>
                    <a:pt x="26617" y="1"/>
                  </a:moveTo>
                  <a:cubicBezTo>
                    <a:pt x="26474" y="1"/>
                    <a:pt x="26334" y="15"/>
                    <a:pt x="26198" y="44"/>
                  </a:cubicBezTo>
                  <a:cubicBezTo>
                    <a:pt x="24912" y="334"/>
                    <a:pt x="24301" y="1684"/>
                    <a:pt x="24687" y="2873"/>
                  </a:cubicBezTo>
                  <a:cubicBezTo>
                    <a:pt x="25073" y="4095"/>
                    <a:pt x="26423" y="4898"/>
                    <a:pt x="27580" y="5316"/>
                  </a:cubicBezTo>
                  <a:cubicBezTo>
                    <a:pt x="28119" y="5496"/>
                    <a:pt x="28966" y="5550"/>
                    <a:pt x="29781" y="5550"/>
                  </a:cubicBezTo>
                  <a:cubicBezTo>
                    <a:pt x="30715" y="5550"/>
                    <a:pt x="31608" y="5479"/>
                    <a:pt x="31952" y="5445"/>
                  </a:cubicBezTo>
                  <a:cubicBezTo>
                    <a:pt x="32337" y="5830"/>
                    <a:pt x="32755" y="6216"/>
                    <a:pt x="33205" y="6698"/>
                  </a:cubicBezTo>
                  <a:cubicBezTo>
                    <a:pt x="33977" y="7502"/>
                    <a:pt x="34845" y="8402"/>
                    <a:pt x="35712" y="9463"/>
                  </a:cubicBezTo>
                  <a:cubicBezTo>
                    <a:pt x="35937" y="9752"/>
                    <a:pt x="36195" y="10041"/>
                    <a:pt x="36420" y="10363"/>
                  </a:cubicBezTo>
                  <a:cubicBezTo>
                    <a:pt x="35937" y="9945"/>
                    <a:pt x="35230" y="9366"/>
                    <a:pt x="35134" y="9334"/>
                  </a:cubicBezTo>
                  <a:cubicBezTo>
                    <a:pt x="34248" y="8744"/>
                    <a:pt x="32587" y="8167"/>
                    <a:pt x="31151" y="8167"/>
                  </a:cubicBezTo>
                  <a:cubicBezTo>
                    <a:pt x="30397" y="8167"/>
                    <a:pt x="29706" y="8326"/>
                    <a:pt x="29219" y="8723"/>
                  </a:cubicBezTo>
                  <a:cubicBezTo>
                    <a:pt x="28223" y="9559"/>
                    <a:pt x="28287" y="11038"/>
                    <a:pt x="29187" y="11938"/>
                  </a:cubicBezTo>
                  <a:cubicBezTo>
                    <a:pt x="29864" y="12615"/>
                    <a:pt x="30924" y="12837"/>
                    <a:pt x="31928" y="12837"/>
                  </a:cubicBezTo>
                  <a:cubicBezTo>
                    <a:pt x="32258" y="12837"/>
                    <a:pt x="32581" y="12813"/>
                    <a:pt x="32884" y="12774"/>
                  </a:cubicBezTo>
                  <a:cubicBezTo>
                    <a:pt x="34137" y="12581"/>
                    <a:pt x="36355" y="11166"/>
                    <a:pt x="36838" y="10877"/>
                  </a:cubicBezTo>
                  <a:cubicBezTo>
                    <a:pt x="37352" y="11552"/>
                    <a:pt x="37898" y="12227"/>
                    <a:pt x="38380" y="12999"/>
                  </a:cubicBezTo>
                  <a:cubicBezTo>
                    <a:pt x="39248" y="14317"/>
                    <a:pt x="40084" y="15731"/>
                    <a:pt x="40759" y="17306"/>
                  </a:cubicBezTo>
                  <a:cubicBezTo>
                    <a:pt x="40791" y="17403"/>
                    <a:pt x="40823" y="17499"/>
                    <a:pt x="40856" y="17595"/>
                  </a:cubicBezTo>
                  <a:cubicBezTo>
                    <a:pt x="40631" y="17338"/>
                    <a:pt x="39377" y="16052"/>
                    <a:pt x="39248" y="15956"/>
                  </a:cubicBezTo>
                  <a:cubicBezTo>
                    <a:pt x="38324" y="15221"/>
                    <a:pt x="36421" y="14364"/>
                    <a:pt x="34879" y="14364"/>
                  </a:cubicBezTo>
                  <a:cubicBezTo>
                    <a:pt x="34330" y="14364"/>
                    <a:pt x="33827" y="14473"/>
                    <a:pt x="33430" y="14735"/>
                  </a:cubicBezTo>
                  <a:cubicBezTo>
                    <a:pt x="32337" y="15442"/>
                    <a:pt x="32273" y="16920"/>
                    <a:pt x="33044" y="17917"/>
                  </a:cubicBezTo>
                  <a:cubicBezTo>
                    <a:pt x="33805" y="18860"/>
                    <a:pt x="35257" y="19141"/>
                    <a:pt x="36446" y="19141"/>
                  </a:cubicBezTo>
                  <a:cubicBezTo>
                    <a:pt x="36513" y="19141"/>
                    <a:pt x="36579" y="19140"/>
                    <a:pt x="36645" y="19138"/>
                  </a:cubicBezTo>
                  <a:cubicBezTo>
                    <a:pt x="38027" y="19074"/>
                    <a:pt x="40759" y="17692"/>
                    <a:pt x="40888" y="17628"/>
                  </a:cubicBezTo>
                  <a:cubicBezTo>
                    <a:pt x="41498" y="19106"/>
                    <a:pt x="42013" y="20681"/>
                    <a:pt x="42431" y="22288"/>
                  </a:cubicBezTo>
                  <a:cubicBezTo>
                    <a:pt x="42752" y="23478"/>
                    <a:pt x="43009" y="24667"/>
                    <a:pt x="43266" y="25889"/>
                  </a:cubicBezTo>
                  <a:cubicBezTo>
                    <a:pt x="42977" y="25567"/>
                    <a:pt x="41788" y="24378"/>
                    <a:pt x="41691" y="24281"/>
                  </a:cubicBezTo>
                  <a:cubicBezTo>
                    <a:pt x="40767" y="23547"/>
                    <a:pt x="38864" y="22690"/>
                    <a:pt x="37322" y="22690"/>
                  </a:cubicBezTo>
                  <a:cubicBezTo>
                    <a:pt x="36773" y="22690"/>
                    <a:pt x="36270" y="22798"/>
                    <a:pt x="35873" y="23060"/>
                  </a:cubicBezTo>
                  <a:cubicBezTo>
                    <a:pt x="34780" y="23767"/>
                    <a:pt x="34684" y="25246"/>
                    <a:pt x="35487" y="26242"/>
                  </a:cubicBezTo>
                  <a:cubicBezTo>
                    <a:pt x="36248" y="27186"/>
                    <a:pt x="37700" y="27466"/>
                    <a:pt x="38862" y="27466"/>
                  </a:cubicBezTo>
                  <a:cubicBezTo>
                    <a:pt x="38927" y="27466"/>
                    <a:pt x="38992" y="27465"/>
                    <a:pt x="39055" y="27464"/>
                  </a:cubicBezTo>
                  <a:cubicBezTo>
                    <a:pt x="40438" y="27399"/>
                    <a:pt x="43074" y="26082"/>
                    <a:pt x="43299" y="25985"/>
                  </a:cubicBezTo>
                  <a:cubicBezTo>
                    <a:pt x="43395" y="26532"/>
                    <a:pt x="43524" y="27078"/>
                    <a:pt x="43652" y="27624"/>
                  </a:cubicBezTo>
                  <a:cubicBezTo>
                    <a:pt x="44006" y="29425"/>
                    <a:pt x="44391" y="31225"/>
                    <a:pt x="44777" y="32993"/>
                  </a:cubicBezTo>
                  <a:cubicBezTo>
                    <a:pt x="44938" y="33603"/>
                    <a:pt x="45099" y="34214"/>
                    <a:pt x="45259" y="34793"/>
                  </a:cubicBezTo>
                  <a:cubicBezTo>
                    <a:pt x="44809" y="34343"/>
                    <a:pt x="43974" y="33507"/>
                    <a:pt x="43909" y="33443"/>
                  </a:cubicBezTo>
                  <a:cubicBezTo>
                    <a:pt x="42989" y="32687"/>
                    <a:pt x="41099" y="31846"/>
                    <a:pt x="39561" y="31846"/>
                  </a:cubicBezTo>
                  <a:cubicBezTo>
                    <a:pt x="39004" y="31846"/>
                    <a:pt x="38493" y="31956"/>
                    <a:pt x="38091" y="32221"/>
                  </a:cubicBezTo>
                  <a:cubicBezTo>
                    <a:pt x="36998" y="32928"/>
                    <a:pt x="36902" y="34407"/>
                    <a:pt x="37705" y="35371"/>
                  </a:cubicBezTo>
                  <a:cubicBezTo>
                    <a:pt x="38470" y="36319"/>
                    <a:pt x="39904" y="36627"/>
                    <a:pt x="41093" y="36627"/>
                  </a:cubicBezTo>
                  <a:cubicBezTo>
                    <a:pt x="41154" y="36627"/>
                    <a:pt x="41214" y="36626"/>
                    <a:pt x="41273" y="36625"/>
                  </a:cubicBezTo>
                  <a:cubicBezTo>
                    <a:pt x="42495" y="36561"/>
                    <a:pt x="44745" y="35500"/>
                    <a:pt x="45356" y="35211"/>
                  </a:cubicBezTo>
                  <a:cubicBezTo>
                    <a:pt x="45645" y="36207"/>
                    <a:pt x="45934" y="37171"/>
                    <a:pt x="46288" y="38136"/>
                  </a:cubicBezTo>
                  <a:cubicBezTo>
                    <a:pt x="46417" y="38554"/>
                    <a:pt x="46545" y="38971"/>
                    <a:pt x="46738" y="39357"/>
                  </a:cubicBezTo>
                  <a:cubicBezTo>
                    <a:pt x="46802" y="39550"/>
                    <a:pt x="46899" y="39775"/>
                    <a:pt x="46995" y="39968"/>
                  </a:cubicBezTo>
                  <a:cubicBezTo>
                    <a:pt x="46770" y="39936"/>
                    <a:pt x="46642" y="39936"/>
                    <a:pt x="46642" y="39936"/>
                  </a:cubicBezTo>
                  <a:lnTo>
                    <a:pt x="46642" y="39936"/>
                  </a:lnTo>
                  <a:cubicBezTo>
                    <a:pt x="46642" y="39936"/>
                    <a:pt x="46609" y="40514"/>
                    <a:pt x="46674" y="41414"/>
                  </a:cubicBezTo>
                  <a:cubicBezTo>
                    <a:pt x="45633" y="40696"/>
                    <a:pt x="44248" y="40034"/>
                    <a:pt x="43094" y="40034"/>
                  </a:cubicBezTo>
                  <a:cubicBezTo>
                    <a:pt x="42751" y="40034"/>
                    <a:pt x="42428" y="40093"/>
                    <a:pt x="42141" y="40225"/>
                  </a:cubicBezTo>
                  <a:cubicBezTo>
                    <a:pt x="40952" y="40772"/>
                    <a:pt x="40663" y="42218"/>
                    <a:pt x="41273" y="43311"/>
                  </a:cubicBezTo>
                  <a:cubicBezTo>
                    <a:pt x="41370" y="43440"/>
                    <a:pt x="41466" y="43568"/>
                    <a:pt x="41563" y="43697"/>
                  </a:cubicBezTo>
                  <a:cubicBezTo>
                    <a:pt x="41756" y="45143"/>
                    <a:pt x="42591" y="46718"/>
                    <a:pt x="43299" y="47522"/>
                  </a:cubicBezTo>
                  <a:cubicBezTo>
                    <a:pt x="43363" y="47618"/>
                    <a:pt x="44263" y="48454"/>
                    <a:pt x="44745" y="48872"/>
                  </a:cubicBezTo>
                  <a:cubicBezTo>
                    <a:pt x="44295" y="48615"/>
                    <a:pt x="43845" y="48390"/>
                    <a:pt x="43363" y="48101"/>
                  </a:cubicBezTo>
                  <a:cubicBezTo>
                    <a:pt x="42688" y="47747"/>
                    <a:pt x="41981" y="47297"/>
                    <a:pt x="41273" y="46911"/>
                  </a:cubicBezTo>
                  <a:cubicBezTo>
                    <a:pt x="40920" y="46686"/>
                    <a:pt x="40566" y="46461"/>
                    <a:pt x="40213" y="46236"/>
                  </a:cubicBezTo>
                  <a:cubicBezTo>
                    <a:pt x="39859" y="46011"/>
                    <a:pt x="39538" y="45754"/>
                    <a:pt x="39184" y="45529"/>
                  </a:cubicBezTo>
                  <a:cubicBezTo>
                    <a:pt x="38670" y="45143"/>
                    <a:pt x="38188" y="44757"/>
                    <a:pt x="37673" y="44340"/>
                  </a:cubicBezTo>
                  <a:cubicBezTo>
                    <a:pt x="38091" y="43697"/>
                    <a:pt x="39313" y="41704"/>
                    <a:pt x="39505" y="40547"/>
                  </a:cubicBezTo>
                  <a:cubicBezTo>
                    <a:pt x="39698" y="39325"/>
                    <a:pt x="39570" y="37750"/>
                    <a:pt x="38702" y="36850"/>
                  </a:cubicBezTo>
                  <a:cubicBezTo>
                    <a:pt x="38240" y="36388"/>
                    <a:pt x="37627" y="36138"/>
                    <a:pt x="37026" y="36138"/>
                  </a:cubicBezTo>
                  <a:cubicBezTo>
                    <a:pt x="36455" y="36138"/>
                    <a:pt x="35895" y="36364"/>
                    <a:pt x="35487" y="36850"/>
                  </a:cubicBezTo>
                  <a:cubicBezTo>
                    <a:pt x="34330" y="38264"/>
                    <a:pt x="35198" y="41414"/>
                    <a:pt x="36034" y="42797"/>
                  </a:cubicBezTo>
                  <a:cubicBezTo>
                    <a:pt x="36066" y="42829"/>
                    <a:pt x="36291" y="43118"/>
                    <a:pt x="36548" y="43407"/>
                  </a:cubicBezTo>
                  <a:cubicBezTo>
                    <a:pt x="36066" y="43022"/>
                    <a:pt x="35584" y="42604"/>
                    <a:pt x="35134" y="42186"/>
                  </a:cubicBezTo>
                  <a:cubicBezTo>
                    <a:pt x="33784" y="40997"/>
                    <a:pt x="32466" y="39711"/>
                    <a:pt x="31148" y="38457"/>
                  </a:cubicBezTo>
                  <a:cubicBezTo>
                    <a:pt x="30859" y="38200"/>
                    <a:pt x="30569" y="37943"/>
                    <a:pt x="30312" y="37654"/>
                  </a:cubicBezTo>
                  <a:cubicBezTo>
                    <a:pt x="30666" y="37107"/>
                    <a:pt x="31984" y="34953"/>
                    <a:pt x="32177" y="33732"/>
                  </a:cubicBezTo>
                  <a:cubicBezTo>
                    <a:pt x="32369" y="32543"/>
                    <a:pt x="32273" y="30967"/>
                    <a:pt x="31373" y="30035"/>
                  </a:cubicBezTo>
                  <a:cubicBezTo>
                    <a:pt x="30935" y="29581"/>
                    <a:pt x="30334" y="29340"/>
                    <a:pt x="29739" y="29340"/>
                  </a:cubicBezTo>
                  <a:cubicBezTo>
                    <a:pt x="29153" y="29340"/>
                    <a:pt x="28573" y="29573"/>
                    <a:pt x="28159" y="30067"/>
                  </a:cubicBezTo>
                  <a:cubicBezTo>
                    <a:pt x="27001" y="31450"/>
                    <a:pt x="27869" y="34632"/>
                    <a:pt x="28737" y="35982"/>
                  </a:cubicBezTo>
                  <a:cubicBezTo>
                    <a:pt x="28769" y="36046"/>
                    <a:pt x="29026" y="36368"/>
                    <a:pt x="29316" y="36721"/>
                  </a:cubicBezTo>
                  <a:cubicBezTo>
                    <a:pt x="28576" y="36046"/>
                    <a:pt x="27837" y="35371"/>
                    <a:pt x="27066" y="34761"/>
                  </a:cubicBezTo>
                  <a:cubicBezTo>
                    <a:pt x="25748" y="33635"/>
                    <a:pt x="24398" y="32607"/>
                    <a:pt x="23015" y="31707"/>
                  </a:cubicBezTo>
                  <a:cubicBezTo>
                    <a:pt x="23144" y="31514"/>
                    <a:pt x="24751" y="29039"/>
                    <a:pt x="24976" y="27657"/>
                  </a:cubicBezTo>
                  <a:cubicBezTo>
                    <a:pt x="25137" y="26467"/>
                    <a:pt x="25041" y="24892"/>
                    <a:pt x="24140" y="23992"/>
                  </a:cubicBezTo>
                  <a:cubicBezTo>
                    <a:pt x="23696" y="23531"/>
                    <a:pt x="23090" y="23280"/>
                    <a:pt x="22493" y="23280"/>
                  </a:cubicBezTo>
                  <a:cubicBezTo>
                    <a:pt x="21925" y="23280"/>
                    <a:pt x="21365" y="23507"/>
                    <a:pt x="20958" y="23992"/>
                  </a:cubicBezTo>
                  <a:cubicBezTo>
                    <a:pt x="19769" y="25406"/>
                    <a:pt x="20637" y="28557"/>
                    <a:pt x="21505" y="29939"/>
                  </a:cubicBezTo>
                  <a:cubicBezTo>
                    <a:pt x="21569" y="30035"/>
                    <a:pt x="22501" y="31192"/>
                    <a:pt x="22855" y="31578"/>
                  </a:cubicBezTo>
                  <a:lnTo>
                    <a:pt x="22790" y="31546"/>
                  </a:lnTo>
                  <a:cubicBezTo>
                    <a:pt x="21344" y="30646"/>
                    <a:pt x="19801" y="29939"/>
                    <a:pt x="18354" y="29328"/>
                  </a:cubicBezTo>
                  <a:cubicBezTo>
                    <a:pt x="16876" y="28750"/>
                    <a:pt x="15429" y="28299"/>
                    <a:pt x="14111" y="27946"/>
                  </a:cubicBezTo>
                  <a:cubicBezTo>
                    <a:pt x="12794" y="27560"/>
                    <a:pt x="11540" y="27303"/>
                    <a:pt x="10447" y="27078"/>
                  </a:cubicBezTo>
                  <a:cubicBezTo>
                    <a:pt x="9836" y="26982"/>
                    <a:pt x="9290" y="26885"/>
                    <a:pt x="8775" y="26789"/>
                  </a:cubicBezTo>
                  <a:lnTo>
                    <a:pt x="8808" y="26789"/>
                  </a:lnTo>
                  <a:cubicBezTo>
                    <a:pt x="8840" y="26757"/>
                    <a:pt x="7008" y="25567"/>
                    <a:pt x="6879" y="25503"/>
                  </a:cubicBezTo>
                  <a:cubicBezTo>
                    <a:pt x="6051" y="25089"/>
                    <a:pt x="4680" y="24736"/>
                    <a:pt x="3408" y="24736"/>
                  </a:cubicBezTo>
                  <a:cubicBezTo>
                    <a:pt x="2407" y="24736"/>
                    <a:pt x="1466" y="24955"/>
                    <a:pt x="900" y="25535"/>
                  </a:cubicBezTo>
                  <a:cubicBezTo>
                    <a:pt x="0" y="26467"/>
                    <a:pt x="225" y="27946"/>
                    <a:pt x="1222" y="28717"/>
                  </a:cubicBezTo>
                  <a:cubicBezTo>
                    <a:pt x="1813" y="29194"/>
                    <a:pt x="2608" y="29365"/>
                    <a:pt x="3405" y="29365"/>
                  </a:cubicBezTo>
                  <a:cubicBezTo>
                    <a:pt x="3951" y="29365"/>
                    <a:pt x="4499" y="29285"/>
                    <a:pt x="4982" y="29167"/>
                  </a:cubicBezTo>
                  <a:cubicBezTo>
                    <a:pt x="6172" y="28846"/>
                    <a:pt x="8197" y="27271"/>
                    <a:pt x="8711" y="26853"/>
                  </a:cubicBezTo>
                  <a:cubicBezTo>
                    <a:pt x="9225" y="26949"/>
                    <a:pt x="9804" y="27078"/>
                    <a:pt x="10415" y="27207"/>
                  </a:cubicBezTo>
                  <a:cubicBezTo>
                    <a:pt x="11508" y="27432"/>
                    <a:pt x="12729" y="27721"/>
                    <a:pt x="14047" y="28139"/>
                  </a:cubicBezTo>
                  <a:cubicBezTo>
                    <a:pt x="14401" y="28235"/>
                    <a:pt x="14786" y="28364"/>
                    <a:pt x="15140" y="28492"/>
                  </a:cubicBezTo>
                  <a:cubicBezTo>
                    <a:pt x="14497" y="28396"/>
                    <a:pt x="13597" y="28332"/>
                    <a:pt x="13501" y="28332"/>
                  </a:cubicBezTo>
                  <a:cubicBezTo>
                    <a:pt x="11893" y="28364"/>
                    <a:pt x="8775" y="29360"/>
                    <a:pt x="8229" y="31096"/>
                  </a:cubicBezTo>
                  <a:cubicBezTo>
                    <a:pt x="7843" y="32350"/>
                    <a:pt x="8743" y="33539"/>
                    <a:pt x="9965" y="33796"/>
                  </a:cubicBezTo>
                  <a:cubicBezTo>
                    <a:pt x="10127" y="33830"/>
                    <a:pt x="10292" y="33845"/>
                    <a:pt x="10457" y="33845"/>
                  </a:cubicBezTo>
                  <a:cubicBezTo>
                    <a:pt x="11569" y="33845"/>
                    <a:pt x="12717" y="33146"/>
                    <a:pt x="13501" y="32446"/>
                  </a:cubicBezTo>
                  <a:cubicBezTo>
                    <a:pt x="14433" y="31610"/>
                    <a:pt x="15526" y="29200"/>
                    <a:pt x="15783" y="28685"/>
                  </a:cubicBezTo>
                  <a:cubicBezTo>
                    <a:pt x="16587" y="28942"/>
                    <a:pt x="17390" y="29264"/>
                    <a:pt x="18226" y="29617"/>
                  </a:cubicBezTo>
                  <a:cubicBezTo>
                    <a:pt x="19672" y="30228"/>
                    <a:pt x="21151" y="30967"/>
                    <a:pt x="22598" y="31900"/>
                  </a:cubicBezTo>
                  <a:cubicBezTo>
                    <a:pt x="22662" y="31964"/>
                    <a:pt x="22726" y="32028"/>
                    <a:pt x="22823" y="32060"/>
                  </a:cubicBezTo>
                  <a:cubicBezTo>
                    <a:pt x="22501" y="31964"/>
                    <a:pt x="20733" y="31610"/>
                    <a:pt x="20605" y="31578"/>
                  </a:cubicBezTo>
                  <a:cubicBezTo>
                    <a:pt x="20472" y="31568"/>
                    <a:pt x="20329" y="31562"/>
                    <a:pt x="20178" y="31562"/>
                  </a:cubicBezTo>
                  <a:cubicBezTo>
                    <a:pt x="18486" y="31562"/>
                    <a:pt x="15725" y="32230"/>
                    <a:pt x="15076" y="33764"/>
                  </a:cubicBezTo>
                  <a:cubicBezTo>
                    <a:pt x="14561" y="34986"/>
                    <a:pt x="15301" y="36271"/>
                    <a:pt x="16490" y="36625"/>
                  </a:cubicBezTo>
                  <a:cubicBezTo>
                    <a:pt x="16752" y="36708"/>
                    <a:pt x="17024" y="36744"/>
                    <a:pt x="17300" y="36744"/>
                  </a:cubicBezTo>
                  <a:cubicBezTo>
                    <a:pt x="18311" y="36744"/>
                    <a:pt x="19372" y="36248"/>
                    <a:pt x="20155" y="35693"/>
                  </a:cubicBezTo>
                  <a:cubicBezTo>
                    <a:pt x="21280" y="34889"/>
                    <a:pt x="22823" y="32221"/>
                    <a:pt x="22887" y="32093"/>
                  </a:cubicBezTo>
                  <a:cubicBezTo>
                    <a:pt x="24205" y="32993"/>
                    <a:pt x="25491" y="34021"/>
                    <a:pt x="26744" y="35146"/>
                  </a:cubicBezTo>
                  <a:cubicBezTo>
                    <a:pt x="27644" y="35950"/>
                    <a:pt x="28544" y="36786"/>
                    <a:pt x="29412" y="37654"/>
                  </a:cubicBezTo>
                  <a:cubicBezTo>
                    <a:pt x="28994" y="37557"/>
                    <a:pt x="27355" y="37204"/>
                    <a:pt x="27226" y="37204"/>
                  </a:cubicBezTo>
                  <a:cubicBezTo>
                    <a:pt x="27073" y="37188"/>
                    <a:pt x="26905" y="37180"/>
                    <a:pt x="26727" y="37180"/>
                  </a:cubicBezTo>
                  <a:cubicBezTo>
                    <a:pt x="25029" y="37180"/>
                    <a:pt x="22337" y="37877"/>
                    <a:pt x="21698" y="39389"/>
                  </a:cubicBezTo>
                  <a:cubicBezTo>
                    <a:pt x="21183" y="40579"/>
                    <a:pt x="21923" y="41864"/>
                    <a:pt x="23112" y="42250"/>
                  </a:cubicBezTo>
                  <a:cubicBezTo>
                    <a:pt x="23366" y="42330"/>
                    <a:pt x="23629" y="42366"/>
                    <a:pt x="23896" y="42366"/>
                  </a:cubicBezTo>
                  <a:cubicBezTo>
                    <a:pt x="24915" y="42366"/>
                    <a:pt x="25987" y="41846"/>
                    <a:pt x="26776" y="41286"/>
                  </a:cubicBezTo>
                  <a:cubicBezTo>
                    <a:pt x="27901" y="40514"/>
                    <a:pt x="29380" y="37943"/>
                    <a:pt x="29476" y="37718"/>
                  </a:cubicBezTo>
                  <a:cubicBezTo>
                    <a:pt x="29894" y="38136"/>
                    <a:pt x="30280" y="38521"/>
                    <a:pt x="30698" y="38907"/>
                  </a:cubicBezTo>
                  <a:cubicBezTo>
                    <a:pt x="31984" y="40193"/>
                    <a:pt x="33269" y="41511"/>
                    <a:pt x="34620" y="42765"/>
                  </a:cubicBezTo>
                  <a:cubicBezTo>
                    <a:pt x="35070" y="43182"/>
                    <a:pt x="35520" y="43600"/>
                    <a:pt x="36002" y="44018"/>
                  </a:cubicBezTo>
                  <a:cubicBezTo>
                    <a:pt x="35359" y="43857"/>
                    <a:pt x="34234" y="43632"/>
                    <a:pt x="34105" y="43600"/>
                  </a:cubicBezTo>
                  <a:cubicBezTo>
                    <a:pt x="33973" y="43590"/>
                    <a:pt x="33830" y="43584"/>
                    <a:pt x="33679" y="43584"/>
                  </a:cubicBezTo>
                  <a:cubicBezTo>
                    <a:pt x="31986" y="43584"/>
                    <a:pt x="29225" y="44252"/>
                    <a:pt x="28576" y="45786"/>
                  </a:cubicBezTo>
                  <a:cubicBezTo>
                    <a:pt x="28062" y="47008"/>
                    <a:pt x="28801" y="48293"/>
                    <a:pt x="30023" y="48647"/>
                  </a:cubicBezTo>
                  <a:cubicBezTo>
                    <a:pt x="30285" y="48730"/>
                    <a:pt x="30557" y="48767"/>
                    <a:pt x="30832" y="48767"/>
                  </a:cubicBezTo>
                  <a:cubicBezTo>
                    <a:pt x="31842" y="48767"/>
                    <a:pt x="32898" y="48270"/>
                    <a:pt x="33655" y="47715"/>
                  </a:cubicBezTo>
                  <a:cubicBezTo>
                    <a:pt x="34652" y="47008"/>
                    <a:pt x="35937" y="44886"/>
                    <a:pt x="36291" y="44275"/>
                  </a:cubicBezTo>
                  <a:cubicBezTo>
                    <a:pt x="37095" y="44950"/>
                    <a:pt x="37866" y="45625"/>
                    <a:pt x="38670" y="46236"/>
                  </a:cubicBezTo>
                  <a:cubicBezTo>
                    <a:pt x="39023" y="46493"/>
                    <a:pt x="39377" y="46750"/>
                    <a:pt x="39730" y="46975"/>
                  </a:cubicBezTo>
                  <a:cubicBezTo>
                    <a:pt x="40084" y="47233"/>
                    <a:pt x="40438" y="47458"/>
                    <a:pt x="40759" y="47683"/>
                  </a:cubicBezTo>
                  <a:cubicBezTo>
                    <a:pt x="41498" y="48133"/>
                    <a:pt x="42173" y="48551"/>
                    <a:pt x="42881" y="48968"/>
                  </a:cubicBezTo>
                  <a:cubicBezTo>
                    <a:pt x="43202" y="49161"/>
                    <a:pt x="43556" y="49354"/>
                    <a:pt x="43877" y="49547"/>
                  </a:cubicBezTo>
                  <a:cubicBezTo>
                    <a:pt x="43266" y="49322"/>
                    <a:pt x="42302" y="48936"/>
                    <a:pt x="42206" y="48936"/>
                  </a:cubicBezTo>
                  <a:cubicBezTo>
                    <a:pt x="41747" y="48815"/>
                    <a:pt x="41145" y="48745"/>
                    <a:pt x="40498" y="48745"/>
                  </a:cubicBezTo>
                  <a:cubicBezTo>
                    <a:pt x="38919" y="48745"/>
                    <a:pt x="37071" y="49160"/>
                    <a:pt x="36387" y="50254"/>
                  </a:cubicBezTo>
                  <a:cubicBezTo>
                    <a:pt x="35712" y="51347"/>
                    <a:pt x="36259" y="52729"/>
                    <a:pt x="37384" y="53276"/>
                  </a:cubicBezTo>
                  <a:cubicBezTo>
                    <a:pt x="37776" y="53477"/>
                    <a:pt x="38219" y="53562"/>
                    <a:pt x="38676" y="53562"/>
                  </a:cubicBezTo>
                  <a:cubicBezTo>
                    <a:pt x="39530" y="53562"/>
                    <a:pt x="40433" y="53267"/>
                    <a:pt x="41145" y="52890"/>
                  </a:cubicBezTo>
                  <a:cubicBezTo>
                    <a:pt x="42334" y="52311"/>
                    <a:pt x="44134" y="50093"/>
                    <a:pt x="44327" y="49804"/>
                  </a:cubicBezTo>
                  <a:cubicBezTo>
                    <a:pt x="45163" y="50286"/>
                    <a:pt x="45999" y="50736"/>
                    <a:pt x="46770" y="51154"/>
                  </a:cubicBezTo>
                  <a:cubicBezTo>
                    <a:pt x="48827" y="52247"/>
                    <a:pt x="50627" y="53147"/>
                    <a:pt x="52010" y="53790"/>
                  </a:cubicBezTo>
                  <a:cubicBezTo>
                    <a:pt x="56542" y="57712"/>
                    <a:pt x="62907" y="58130"/>
                    <a:pt x="62907" y="58130"/>
                  </a:cubicBezTo>
                  <a:cubicBezTo>
                    <a:pt x="62907" y="58130"/>
                    <a:pt x="63260" y="50511"/>
                    <a:pt x="58760" y="45465"/>
                  </a:cubicBezTo>
                  <a:cubicBezTo>
                    <a:pt x="57121" y="43632"/>
                    <a:pt x="55096" y="42411"/>
                    <a:pt x="53135" y="41607"/>
                  </a:cubicBezTo>
                  <a:cubicBezTo>
                    <a:pt x="53263" y="41447"/>
                    <a:pt x="53392" y="41318"/>
                    <a:pt x="53488" y="41189"/>
                  </a:cubicBezTo>
                  <a:cubicBezTo>
                    <a:pt x="54131" y="40161"/>
                    <a:pt x="54710" y="38682"/>
                    <a:pt x="54292" y="37493"/>
                  </a:cubicBezTo>
                  <a:cubicBezTo>
                    <a:pt x="53976" y="36593"/>
                    <a:pt x="53145" y="35969"/>
                    <a:pt x="52244" y="35969"/>
                  </a:cubicBezTo>
                  <a:cubicBezTo>
                    <a:pt x="51954" y="35969"/>
                    <a:pt x="51656" y="36034"/>
                    <a:pt x="51367" y="36175"/>
                  </a:cubicBezTo>
                  <a:cubicBezTo>
                    <a:pt x="50113" y="36753"/>
                    <a:pt x="49502" y="38746"/>
                    <a:pt x="49374" y="40386"/>
                  </a:cubicBezTo>
                  <a:cubicBezTo>
                    <a:pt x="48892" y="40257"/>
                    <a:pt x="48442" y="40193"/>
                    <a:pt x="48056" y="40129"/>
                  </a:cubicBezTo>
                  <a:cubicBezTo>
                    <a:pt x="47895" y="39743"/>
                    <a:pt x="47734" y="39389"/>
                    <a:pt x="47542" y="39004"/>
                  </a:cubicBezTo>
                  <a:cubicBezTo>
                    <a:pt x="47381" y="38618"/>
                    <a:pt x="47252" y="38232"/>
                    <a:pt x="47092" y="37814"/>
                  </a:cubicBezTo>
                  <a:cubicBezTo>
                    <a:pt x="46867" y="37236"/>
                    <a:pt x="46674" y="36625"/>
                    <a:pt x="46481" y="36014"/>
                  </a:cubicBezTo>
                  <a:cubicBezTo>
                    <a:pt x="47188" y="35693"/>
                    <a:pt x="49310" y="34728"/>
                    <a:pt x="50113" y="33860"/>
                  </a:cubicBezTo>
                  <a:cubicBezTo>
                    <a:pt x="50917" y="32960"/>
                    <a:pt x="51688" y="31578"/>
                    <a:pt x="51463" y="30325"/>
                  </a:cubicBezTo>
                  <a:cubicBezTo>
                    <a:pt x="51245" y="29262"/>
                    <a:pt x="50358" y="28477"/>
                    <a:pt x="49330" y="28477"/>
                  </a:cubicBezTo>
                  <a:cubicBezTo>
                    <a:pt x="49144" y="28477"/>
                    <a:pt x="48955" y="28503"/>
                    <a:pt x="48763" y="28557"/>
                  </a:cubicBezTo>
                  <a:cubicBezTo>
                    <a:pt x="47027" y="29071"/>
                    <a:pt x="45999" y="32189"/>
                    <a:pt x="45967" y="33828"/>
                  </a:cubicBezTo>
                  <a:cubicBezTo>
                    <a:pt x="45967" y="33860"/>
                    <a:pt x="45999" y="34214"/>
                    <a:pt x="46031" y="34632"/>
                  </a:cubicBezTo>
                  <a:cubicBezTo>
                    <a:pt x="45870" y="34021"/>
                    <a:pt x="45677" y="33410"/>
                    <a:pt x="45516" y="32800"/>
                  </a:cubicBezTo>
                  <a:cubicBezTo>
                    <a:pt x="45066" y="31064"/>
                    <a:pt x="44681" y="29296"/>
                    <a:pt x="44263" y="27496"/>
                  </a:cubicBezTo>
                  <a:cubicBezTo>
                    <a:pt x="44166" y="27110"/>
                    <a:pt x="44102" y="26757"/>
                    <a:pt x="44006" y="26371"/>
                  </a:cubicBezTo>
                  <a:cubicBezTo>
                    <a:pt x="44616" y="26114"/>
                    <a:pt x="46899" y="25053"/>
                    <a:pt x="47734" y="24153"/>
                  </a:cubicBezTo>
                  <a:cubicBezTo>
                    <a:pt x="48538" y="23253"/>
                    <a:pt x="49342" y="21871"/>
                    <a:pt x="49085" y="20617"/>
                  </a:cubicBezTo>
                  <a:cubicBezTo>
                    <a:pt x="48896" y="19568"/>
                    <a:pt x="48032" y="18789"/>
                    <a:pt x="47021" y="18789"/>
                  </a:cubicBezTo>
                  <a:cubicBezTo>
                    <a:pt x="46824" y="18789"/>
                    <a:pt x="46621" y="18818"/>
                    <a:pt x="46417" y="18881"/>
                  </a:cubicBezTo>
                  <a:cubicBezTo>
                    <a:pt x="44681" y="19395"/>
                    <a:pt x="43652" y="22481"/>
                    <a:pt x="43620" y="24121"/>
                  </a:cubicBezTo>
                  <a:cubicBezTo>
                    <a:pt x="43620" y="24185"/>
                    <a:pt x="43652" y="24603"/>
                    <a:pt x="43684" y="25053"/>
                  </a:cubicBezTo>
                  <a:cubicBezTo>
                    <a:pt x="43459" y="24089"/>
                    <a:pt x="43202" y="23124"/>
                    <a:pt x="42945" y="22160"/>
                  </a:cubicBezTo>
                  <a:cubicBezTo>
                    <a:pt x="42463" y="20521"/>
                    <a:pt x="41884" y="18913"/>
                    <a:pt x="41209" y="17370"/>
                  </a:cubicBezTo>
                  <a:cubicBezTo>
                    <a:pt x="41434" y="17306"/>
                    <a:pt x="44166" y="16117"/>
                    <a:pt x="45066" y="15088"/>
                  </a:cubicBezTo>
                  <a:cubicBezTo>
                    <a:pt x="45870" y="14188"/>
                    <a:pt x="46674" y="12838"/>
                    <a:pt x="46417" y="11584"/>
                  </a:cubicBezTo>
                  <a:cubicBezTo>
                    <a:pt x="46226" y="10522"/>
                    <a:pt x="45343" y="9737"/>
                    <a:pt x="44315" y="9737"/>
                  </a:cubicBezTo>
                  <a:cubicBezTo>
                    <a:pt x="44130" y="9737"/>
                    <a:pt x="43940" y="9762"/>
                    <a:pt x="43749" y="9816"/>
                  </a:cubicBezTo>
                  <a:cubicBezTo>
                    <a:pt x="42013" y="10331"/>
                    <a:pt x="40984" y="13449"/>
                    <a:pt x="40952" y="15088"/>
                  </a:cubicBezTo>
                  <a:cubicBezTo>
                    <a:pt x="40952" y="15185"/>
                    <a:pt x="41081" y="16663"/>
                    <a:pt x="41145" y="17210"/>
                  </a:cubicBezTo>
                  <a:lnTo>
                    <a:pt x="41113" y="17145"/>
                  </a:lnTo>
                  <a:cubicBezTo>
                    <a:pt x="40406" y="15570"/>
                    <a:pt x="39538" y="14156"/>
                    <a:pt x="38638" y="12838"/>
                  </a:cubicBezTo>
                  <a:cubicBezTo>
                    <a:pt x="37738" y="11520"/>
                    <a:pt x="36773" y="10363"/>
                    <a:pt x="35873" y="9334"/>
                  </a:cubicBezTo>
                  <a:cubicBezTo>
                    <a:pt x="34973" y="8273"/>
                    <a:pt x="34073" y="7373"/>
                    <a:pt x="33269" y="6602"/>
                  </a:cubicBezTo>
                  <a:cubicBezTo>
                    <a:pt x="32852" y="6184"/>
                    <a:pt x="32434" y="5798"/>
                    <a:pt x="32048" y="5445"/>
                  </a:cubicBezTo>
                  <a:lnTo>
                    <a:pt x="32112" y="5445"/>
                  </a:lnTo>
                  <a:cubicBezTo>
                    <a:pt x="32144" y="5445"/>
                    <a:pt x="31244" y="3420"/>
                    <a:pt x="31180" y="3291"/>
                  </a:cubicBezTo>
                  <a:cubicBezTo>
                    <a:pt x="30438" y="2015"/>
                    <a:pt x="28328" y="1"/>
                    <a:pt x="26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2"/>
            <p:cNvSpPr/>
            <p:nvPr/>
          </p:nvSpPr>
          <p:spPr>
            <a:xfrm>
              <a:off x="2969400" y="4123575"/>
              <a:ext cx="426750" cy="440400"/>
            </a:xfrm>
            <a:custGeom>
              <a:avLst/>
              <a:gdLst/>
              <a:ahLst/>
              <a:cxnLst/>
              <a:rect l="l" t="t" r="r" b="b"/>
              <a:pathLst>
                <a:path w="17070" h="17616" extrusionOk="0">
                  <a:moveTo>
                    <a:pt x="17005" y="1"/>
                  </a:moveTo>
                  <a:lnTo>
                    <a:pt x="17005" y="1"/>
                  </a:lnTo>
                  <a:cubicBezTo>
                    <a:pt x="17004" y="1"/>
                    <a:pt x="9354" y="226"/>
                    <a:pt x="4694" y="5112"/>
                  </a:cubicBezTo>
                  <a:cubicBezTo>
                    <a:pt x="0" y="9965"/>
                    <a:pt x="65" y="17616"/>
                    <a:pt x="65" y="17616"/>
                  </a:cubicBezTo>
                  <a:cubicBezTo>
                    <a:pt x="65" y="17616"/>
                    <a:pt x="7715" y="17359"/>
                    <a:pt x="12376" y="12505"/>
                  </a:cubicBezTo>
                  <a:cubicBezTo>
                    <a:pt x="17069" y="7651"/>
                    <a:pt x="17005" y="1"/>
                    <a:pt x="17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2"/>
            <p:cNvSpPr/>
            <p:nvPr/>
          </p:nvSpPr>
          <p:spPr>
            <a:xfrm>
              <a:off x="1515675" y="3626950"/>
              <a:ext cx="126175" cy="202525"/>
            </a:xfrm>
            <a:custGeom>
              <a:avLst/>
              <a:gdLst/>
              <a:ahLst/>
              <a:cxnLst/>
              <a:rect l="l" t="t" r="r" b="b"/>
              <a:pathLst>
                <a:path w="5047" h="8101" extrusionOk="0">
                  <a:moveTo>
                    <a:pt x="2090" y="0"/>
                  </a:moveTo>
                  <a:cubicBezTo>
                    <a:pt x="1318" y="0"/>
                    <a:pt x="547" y="386"/>
                    <a:pt x="193" y="1190"/>
                  </a:cubicBezTo>
                  <a:cubicBezTo>
                    <a:pt x="65" y="1479"/>
                    <a:pt x="0" y="1800"/>
                    <a:pt x="0" y="2154"/>
                  </a:cubicBezTo>
                  <a:cubicBezTo>
                    <a:pt x="0" y="3761"/>
                    <a:pt x="1318" y="5851"/>
                    <a:pt x="2315" y="6751"/>
                  </a:cubicBezTo>
                  <a:cubicBezTo>
                    <a:pt x="2411" y="6847"/>
                    <a:pt x="4147" y="8101"/>
                    <a:pt x="4211" y="8101"/>
                  </a:cubicBezTo>
                  <a:cubicBezTo>
                    <a:pt x="4211" y="8101"/>
                    <a:pt x="5047" y="5529"/>
                    <a:pt x="5047" y="4018"/>
                  </a:cubicBezTo>
                  <a:cubicBezTo>
                    <a:pt x="5047" y="3890"/>
                    <a:pt x="5047" y="3761"/>
                    <a:pt x="5047" y="3665"/>
                  </a:cubicBezTo>
                  <a:cubicBezTo>
                    <a:pt x="4886" y="2475"/>
                    <a:pt x="4372" y="965"/>
                    <a:pt x="3279" y="322"/>
                  </a:cubicBezTo>
                  <a:cubicBezTo>
                    <a:pt x="2893" y="97"/>
                    <a:pt x="2508" y="0"/>
                    <a:pt x="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2"/>
            <p:cNvSpPr/>
            <p:nvPr/>
          </p:nvSpPr>
          <p:spPr>
            <a:xfrm>
              <a:off x="2659200" y="4023125"/>
              <a:ext cx="458100" cy="488625"/>
            </a:xfrm>
            <a:custGeom>
              <a:avLst/>
              <a:gdLst/>
              <a:ahLst/>
              <a:cxnLst/>
              <a:rect l="l" t="t" r="r" b="b"/>
              <a:pathLst>
                <a:path w="18324" h="19545" extrusionOk="0">
                  <a:moveTo>
                    <a:pt x="1" y="1"/>
                  </a:moveTo>
                  <a:cubicBezTo>
                    <a:pt x="772" y="10930"/>
                    <a:pt x="9258" y="19544"/>
                    <a:pt x="9258" y="19544"/>
                  </a:cubicBezTo>
                  <a:cubicBezTo>
                    <a:pt x="9258" y="19544"/>
                    <a:pt x="17616" y="10898"/>
                    <a:pt x="18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2"/>
            <p:cNvSpPr/>
            <p:nvPr/>
          </p:nvSpPr>
          <p:spPr>
            <a:xfrm>
              <a:off x="1239225" y="3702475"/>
              <a:ext cx="1564650" cy="871150"/>
            </a:xfrm>
            <a:custGeom>
              <a:avLst/>
              <a:gdLst/>
              <a:ahLst/>
              <a:cxnLst/>
              <a:rect l="l" t="t" r="r" b="b"/>
              <a:pathLst>
                <a:path w="62586" h="34846" extrusionOk="0">
                  <a:moveTo>
                    <a:pt x="46739" y="21506"/>
                  </a:moveTo>
                  <a:cubicBezTo>
                    <a:pt x="47189" y="23595"/>
                    <a:pt x="48024" y="26070"/>
                    <a:pt x="49567" y="28224"/>
                  </a:cubicBezTo>
                  <a:cubicBezTo>
                    <a:pt x="48732" y="27838"/>
                    <a:pt x="47864" y="27388"/>
                    <a:pt x="46899" y="26906"/>
                  </a:cubicBezTo>
                  <a:cubicBezTo>
                    <a:pt x="46192" y="26552"/>
                    <a:pt x="45453" y="26167"/>
                    <a:pt x="44713" y="25749"/>
                  </a:cubicBezTo>
                  <a:cubicBezTo>
                    <a:pt x="44842" y="25459"/>
                    <a:pt x="45935" y="23016"/>
                    <a:pt x="45999" y="21634"/>
                  </a:cubicBezTo>
                  <a:cubicBezTo>
                    <a:pt x="46256" y="21602"/>
                    <a:pt x="46514" y="21538"/>
                    <a:pt x="46739" y="21506"/>
                  </a:cubicBezTo>
                  <a:close/>
                  <a:moveTo>
                    <a:pt x="22148" y="1"/>
                  </a:moveTo>
                  <a:cubicBezTo>
                    <a:pt x="21570" y="1"/>
                    <a:pt x="21023" y="226"/>
                    <a:pt x="20605" y="708"/>
                  </a:cubicBezTo>
                  <a:cubicBezTo>
                    <a:pt x="20187" y="1190"/>
                    <a:pt x="20027" y="1897"/>
                    <a:pt x="20027" y="2669"/>
                  </a:cubicBezTo>
                  <a:cubicBezTo>
                    <a:pt x="20027" y="4083"/>
                    <a:pt x="20605" y="5755"/>
                    <a:pt x="21152" y="6655"/>
                  </a:cubicBezTo>
                  <a:cubicBezTo>
                    <a:pt x="21216" y="6751"/>
                    <a:pt x="22148" y="7908"/>
                    <a:pt x="22502" y="8294"/>
                  </a:cubicBezTo>
                  <a:lnTo>
                    <a:pt x="22437" y="8262"/>
                  </a:lnTo>
                  <a:cubicBezTo>
                    <a:pt x="20991" y="7362"/>
                    <a:pt x="19448" y="6655"/>
                    <a:pt x="18001" y="6044"/>
                  </a:cubicBezTo>
                  <a:cubicBezTo>
                    <a:pt x="16523" y="5466"/>
                    <a:pt x="15076" y="5015"/>
                    <a:pt x="13758" y="4662"/>
                  </a:cubicBezTo>
                  <a:cubicBezTo>
                    <a:pt x="12441" y="4276"/>
                    <a:pt x="11187" y="4019"/>
                    <a:pt x="10094" y="3794"/>
                  </a:cubicBezTo>
                  <a:cubicBezTo>
                    <a:pt x="9483" y="3698"/>
                    <a:pt x="8937" y="3601"/>
                    <a:pt x="8422" y="3505"/>
                  </a:cubicBezTo>
                  <a:lnTo>
                    <a:pt x="8455" y="3505"/>
                  </a:lnTo>
                  <a:cubicBezTo>
                    <a:pt x="8455" y="3440"/>
                    <a:pt x="6655" y="2283"/>
                    <a:pt x="6526" y="2219"/>
                  </a:cubicBezTo>
                  <a:cubicBezTo>
                    <a:pt x="5690" y="1801"/>
                    <a:pt x="4340" y="1447"/>
                    <a:pt x="3054" y="1447"/>
                  </a:cubicBezTo>
                  <a:cubicBezTo>
                    <a:pt x="2058" y="1447"/>
                    <a:pt x="1126" y="1672"/>
                    <a:pt x="547" y="2251"/>
                  </a:cubicBezTo>
                  <a:cubicBezTo>
                    <a:pt x="161" y="2637"/>
                    <a:pt x="1" y="3151"/>
                    <a:pt x="1" y="3665"/>
                  </a:cubicBezTo>
                  <a:cubicBezTo>
                    <a:pt x="1" y="4308"/>
                    <a:pt x="290" y="4983"/>
                    <a:pt x="869" y="5433"/>
                  </a:cubicBezTo>
                  <a:cubicBezTo>
                    <a:pt x="1447" y="5916"/>
                    <a:pt x="2251" y="6076"/>
                    <a:pt x="3054" y="6076"/>
                  </a:cubicBezTo>
                  <a:cubicBezTo>
                    <a:pt x="3601" y="6076"/>
                    <a:pt x="4147" y="5980"/>
                    <a:pt x="4629" y="5883"/>
                  </a:cubicBezTo>
                  <a:cubicBezTo>
                    <a:pt x="5819" y="5562"/>
                    <a:pt x="7844" y="3987"/>
                    <a:pt x="8358" y="3569"/>
                  </a:cubicBezTo>
                  <a:cubicBezTo>
                    <a:pt x="8872" y="3665"/>
                    <a:pt x="9451" y="3794"/>
                    <a:pt x="10062" y="3923"/>
                  </a:cubicBezTo>
                  <a:cubicBezTo>
                    <a:pt x="11155" y="4148"/>
                    <a:pt x="12376" y="4437"/>
                    <a:pt x="13694" y="4855"/>
                  </a:cubicBezTo>
                  <a:cubicBezTo>
                    <a:pt x="14048" y="4951"/>
                    <a:pt x="14433" y="5080"/>
                    <a:pt x="14787" y="5208"/>
                  </a:cubicBezTo>
                  <a:cubicBezTo>
                    <a:pt x="14144" y="5112"/>
                    <a:pt x="13244" y="5048"/>
                    <a:pt x="13148" y="5048"/>
                  </a:cubicBezTo>
                  <a:cubicBezTo>
                    <a:pt x="11540" y="5080"/>
                    <a:pt x="8422" y="6076"/>
                    <a:pt x="7876" y="7812"/>
                  </a:cubicBezTo>
                  <a:cubicBezTo>
                    <a:pt x="7812" y="8005"/>
                    <a:pt x="7780" y="8230"/>
                    <a:pt x="7780" y="8423"/>
                  </a:cubicBezTo>
                  <a:cubicBezTo>
                    <a:pt x="7780" y="9419"/>
                    <a:pt x="8583" y="10319"/>
                    <a:pt x="9612" y="10512"/>
                  </a:cubicBezTo>
                  <a:cubicBezTo>
                    <a:pt x="9773" y="10544"/>
                    <a:pt x="9933" y="10544"/>
                    <a:pt x="10094" y="10544"/>
                  </a:cubicBezTo>
                  <a:cubicBezTo>
                    <a:pt x="11219" y="10544"/>
                    <a:pt x="12376" y="9869"/>
                    <a:pt x="13148" y="9162"/>
                  </a:cubicBezTo>
                  <a:cubicBezTo>
                    <a:pt x="14080" y="8326"/>
                    <a:pt x="15173" y="5916"/>
                    <a:pt x="15430" y="5401"/>
                  </a:cubicBezTo>
                  <a:cubicBezTo>
                    <a:pt x="16234" y="5658"/>
                    <a:pt x="17037" y="5980"/>
                    <a:pt x="17873" y="6333"/>
                  </a:cubicBezTo>
                  <a:cubicBezTo>
                    <a:pt x="19319" y="6944"/>
                    <a:pt x="20798" y="7683"/>
                    <a:pt x="22245" y="8616"/>
                  </a:cubicBezTo>
                  <a:cubicBezTo>
                    <a:pt x="22309" y="8680"/>
                    <a:pt x="22373" y="8744"/>
                    <a:pt x="22470" y="8776"/>
                  </a:cubicBezTo>
                  <a:cubicBezTo>
                    <a:pt x="22148" y="8680"/>
                    <a:pt x="20380" y="8326"/>
                    <a:pt x="20252" y="8294"/>
                  </a:cubicBezTo>
                  <a:lnTo>
                    <a:pt x="19769" y="8294"/>
                  </a:lnTo>
                  <a:cubicBezTo>
                    <a:pt x="18066" y="8294"/>
                    <a:pt x="15366" y="8969"/>
                    <a:pt x="14723" y="10480"/>
                  </a:cubicBezTo>
                  <a:cubicBezTo>
                    <a:pt x="14594" y="10769"/>
                    <a:pt x="14530" y="11027"/>
                    <a:pt x="14530" y="11284"/>
                  </a:cubicBezTo>
                  <a:cubicBezTo>
                    <a:pt x="14530" y="12216"/>
                    <a:pt x="15205" y="13052"/>
                    <a:pt x="16137" y="13341"/>
                  </a:cubicBezTo>
                  <a:cubicBezTo>
                    <a:pt x="16394" y="13437"/>
                    <a:pt x="16651" y="13469"/>
                    <a:pt x="16941" y="13469"/>
                  </a:cubicBezTo>
                  <a:cubicBezTo>
                    <a:pt x="17937" y="13469"/>
                    <a:pt x="19030" y="12955"/>
                    <a:pt x="19802" y="12409"/>
                  </a:cubicBezTo>
                  <a:cubicBezTo>
                    <a:pt x="20927" y="11605"/>
                    <a:pt x="22470" y="8937"/>
                    <a:pt x="22534" y="8809"/>
                  </a:cubicBezTo>
                  <a:cubicBezTo>
                    <a:pt x="23852" y="9709"/>
                    <a:pt x="25138" y="10737"/>
                    <a:pt x="26391" y="11862"/>
                  </a:cubicBezTo>
                  <a:cubicBezTo>
                    <a:pt x="27291" y="12666"/>
                    <a:pt x="28191" y="13502"/>
                    <a:pt x="29059" y="14370"/>
                  </a:cubicBezTo>
                  <a:cubicBezTo>
                    <a:pt x="28641" y="14273"/>
                    <a:pt x="27002" y="13920"/>
                    <a:pt x="26873" y="13920"/>
                  </a:cubicBezTo>
                  <a:cubicBezTo>
                    <a:pt x="26713" y="13887"/>
                    <a:pt x="26552" y="13887"/>
                    <a:pt x="26391" y="13887"/>
                  </a:cubicBezTo>
                  <a:cubicBezTo>
                    <a:pt x="24688" y="13887"/>
                    <a:pt x="21987" y="14562"/>
                    <a:pt x="21345" y="16105"/>
                  </a:cubicBezTo>
                  <a:cubicBezTo>
                    <a:pt x="21216" y="16363"/>
                    <a:pt x="21184" y="16620"/>
                    <a:pt x="21184" y="16877"/>
                  </a:cubicBezTo>
                  <a:cubicBezTo>
                    <a:pt x="21184" y="17809"/>
                    <a:pt x="21827" y="18677"/>
                    <a:pt x="22759" y="18966"/>
                  </a:cubicBezTo>
                  <a:cubicBezTo>
                    <a:pt x="23016" y="19030"/>
                    <a:pt x="23305" y="19063"/>
                    <a:pt x="23562" y="19063"/>
                  </a:cubicBezTo>
                  <a:cubicBezTo>
                    <a:pt x="24591" y="19063"/>
                    <a:pt x="25652" y="18580"/>
                    <a:pt x="26423" y="18002"/>
                  </a:cubicBezTo>
                  <a:cubicBezTo>
                    <a:pt x="27548" y="17230"/>
                    <a:pt x="29027" y="14659"/>
                    <a:pt x="29123" y="14434"/>
                  </a:cubicBezTo>
                  <a:cubicBezTo>
                    <a:pt x="29541" y="14852"/>
                    <a:pt x="29927" y="15237"/>
                    <a:pt x="30345" y="15623"/>
                  </a:cubicBezTo>
                  <a:cubicBezTo>
                    <a:pt x="31631" y="16909"/>
                    <a:pt x="32916" y="18227"/>
                    <a:pt x="34267" y="19481"/>
                  </a:cubicBezTo>
                  <a:cubicBezTo>
                    <a:pt x="34717" y="19898"/>
                    <a:pt x="35167" y="20316"/>
                    <a:pt x="35649" y="20734"/>
                  </a:cubicBezTo>
                  <a:cubicBezTo>
                    <a:pt x="35006" y="20573"/>
                    <a:pt x="33881" y="20348"/>
                    <a:pt x="33752" y="20316"/>
                  </a:cubicBezTo>
                  <a:lnTo>
                    <a:pt x="33302" y="20316"/>
                  </a:lnTo>
                  <a:cubicBezTo>
                    <a:pt x="31599" y="20316"/>
                    <a:pt x="28866" y="20991"/>
                    <a:pt x="28223" y="22502"/>
                  </a:cubicBezTo>
                  <a:cubicBezTo>
                    <a:pt x="28127" y="22759"/>
                    <a:pt x="28063" y="23049"/>
                    <a:pt x="28063" y="23306"/>
                  </a:cubicBezTo>
                  <a:cubicBezTo>
                    <a:pt x="28063" y="24238"/>
                    <a:pt x="28706" y="25074"/>
                    <a:pt x="29670" y="25363"/>
                  </a:cubicBezTo>
                  <a:cubicBezTo>
                    <a:pt x="29927" y="25459"/>
                    <a:pt x="30184" y="25492"/>
                    <a:pt x="30441" y="25492"/>
                  </a:cubicBezTo>
                  <a:cubicBezTo>
                    <a:pt x="31470" y="25492"/>
                    <a:pt x="32531" y="24977"/>
                    <a:pt x="33302" y="24431"/>
                  </a:cubicBezTo>
                  <a:cubicBezTo>
                    <a:pt x="34299" y="23724"/>
                    <a:pt x="35584" y="21602"/>
                    <a:pt x="35938" y="20991"/>
                  </a:cubicBezTo>
                  <a:cubicBezTo>
                    <a:pt x="36742" y="21666"/>
                    <a:pt x="37513" y="22341"/>
                    <a:pt x="38317" y="22952"/>
                  </a:cubicBezTo>
                  <a:cubicBezTo>
                    <a:pt x="38670" y="23209"/>
                    <a:pt x="39024" y="23466"/>
                    <a:pt x="39377" y="23691"/>
                  </a:cubicBezTo>
                  <a:cubicBezTo>
                    <a:pt x="39731" y="23949"/>
                    <a:pt x="40085" y="24174"/>
                    <a:pt x="40406" y="24399"/>
                  </a:cubicBezTo>
                  <a:cubicBezTo>
                    <a:pt x="41145" y="24849"/>
                    <a:pt x="41820" y="25267"/>
                    <a:pt x="42528" y="25684"/>
                  </a:cubicBezTo>
                  <a:cubicBezTo>
                    <a:pt x="42849" y="25877"/>
                    <a:pt x="43203" y="26070"/>
                    <a:pt x="43524" y="26263"/>
                  </a:cubicBezTo>
                  <a:cubicBezTo>
                    <a:pt x="42913" y="26038"/>
                    <a:pt x="41949" y="25652"/>
                    <a:pt x="41853" y="25652"/>
                  </a:cubicBezTo>
                  <a:cubicBezTo>
                    <a:pt x="41403" y="25524"/>
                    <a:pt x="40792" y="25459"/>
                    <a:pt x="40149" y="25459"/>
                  </a:cubicBezTo>
                  <a:cubicBezTo>
                    <a:pt x="38574" y="25459"/>
                    <a:pt x="36710" y="25845"/>
                    <a:pt x="36034" y="26970"/>
                  </a:cubicBezTo>
                  <a:cubicBezTo>
                    <a:pt x="35842" y="27292"/>
                    <a:pt x="35745" y="27645"/>
                    <a:pt x="35745" y="28031"/>
                  </a:cubicBezTo>
                  <a:cubicBezTo>
                    <a:pt x="35745" y="28835"/>
                    <a:pt x="36227" y="29606"/>
                    <a:pt x="37031" y="29992"/>
                  </a:cubicBezTo>
                  <a:cubicBezTo>
                    <a:pt x="37417" y="30185"/>
                    <a:pt x="37867" y="30281"/>
                    <a:pt x="38317" y="30281"/>
                  </a:cubicBezTo>
                  <a:cubicBezTo>
                    <a:pt x="39152" y="30281"/>
                    <a:pt x="40085" y="29992"/>
                    <a:pt x="40792" y="29606"/>
                  </a:cubicBezTo>
                  <a:cubicBezTo>
                    <a:pt x="41981" y="29027"/>
                    <a:pt x="43781" y="26809"/>
                    <a:pt x="43974" y="26520"/>
                  </a:cubicBezTo>
                  <a:cubicBezTo>
                    <a:pt x="44810" y="27002"/>
                    <a:pt x="45646" y="27452"/>
                    <a:pt x="46417" y="27870"/>
                  </a:cubicBezTo>
                  <a:cubicBezTo>
                    <a:pt x="48474" y="28963"/>
                    <a:pt x="50274" y="29863"/>
                    <a:pt x="51657" y="30506"/>
                  </a:cubicBezTo>
                  <a:cubicBezTo>
                    <a:pt x="56189" y="34428"/>
                    <a:pt x="62554" y="34846"/>
                    <a:pt x="62554" y="34846"/>
                  </a:cubicBezTo>
                  <a:cubicBezTo>
                    <a:pt x="62554" y="34846"/>
                    <a:pt x="62586" y="34717"/>
                    <a:pt x="62586" y="34492"/>
                  </a:cubicBezTo>
                  <a:cubicBezTo>
                    <a:pt x="62586" y="32917"/>
                    <a:pt x="62329" y="26552"/>
                    <a:pt x="58407" y="22181"/>
                  </a:cubicBezTo>
                  <a:cubicBezTo>
                    <a:pt x="56768" y="20348"/>
                    <a:pt x="54743" y="19127"/>
                    <a:pt x="52782" y="18323"/>
                  </a:cubicBezTo>
                  <a:cubicBezTo>
                    <a:pt x="52910" y="18163"/>
                    <a:pt x="53039" y="18034"/>
                    <a:pt x="53135" y="17905"/>
                  </a:cubicBezTo>
                  <a:cubicBezTo>
                    <a:pt x="53617" y="17134"/>
                    <a:pt x="54067" y="16073"/>
                    <a:pt x="54067" y="15109"/>
                  </a:cubicBezTo>
                  <a:cubicBezTo>
                    <a:pt x="54067" y="14787"/>
                    <a:pt x="54035" y="14498"/>
                    <a:pt x="53939" y="14209"/>
                  </a:cubicBezTo>
                  <a:cubicBezTo>
                    <a:pt x="53714" y="13566"/>
                    <a:pt x="53232" y="13084"/>
                    <a:pt x="52653" y="12827"/>
                  </a:cubicBezTo>
                  <a:lnTo>
                    <a:pt x="51110" y="12827"/>
                  </a:lnTo>
                  <a:cubicBezTo>
                    <a:pt x="51078" y="12859"/>
                    <a:pt x="51046" y="12859"/>
                    <a:pt x="51014" y="12891"/>
                  </a:cubicBezTo>
                  <a:cubicBezTo>
                    <a:pt x="49760" y="13469"/>
                    <a:pt x="49149" y="15462"/>
                    <a:pt x="49021" y="17102"/>
                  </a:cubicBezTo>
                  <a:cubicBezTo>
                    <a:pt x="48539" y="16973"/>
                    <a:pt x="48089" y="16909"/>
                    <a:pt x="47703" y="16845"/>
                  </a:cubicBezTo>
                  <a:cubicBezTo>
                    <a:pt x="47542" y="16459"/>
                    <a:pt x="47381" y="16105"/>
                    <a:pt x="47189" y="15720"/>
                  </a:cubicBezTo>
                  <a:cubicBezTo>
                    <a:pt x="47028" y="15334"/>
                    <a:pt x="46899" y="14948"/>
                    <a:pt x="46739" y="14530"/>
                  </a:cubicBezTo>
                  <a:cubicBezTo>
                    <a:pt x="46514" y="13984"/>
                    <a:pt x="46353" y="13405"/>
                    <a:pt x="46160" y="12827"/>
                  </a:cubicBezTo>
                  <a:lnTo>
                    <a:pt x="45260" y="12827"/>
                  </a:lnTo>
                  <a:cubicBezTo>
                    <a:pt x="45485" y="13534"/>
                    <a:pt x="45678" y="14209"/>
                    <a:pt x="45935" y="14852"/>
                  </a:cubicBezTo>
                  <a:cubicBezTo>
                    <a:pt x="46064" y="15270"/>
                    <a:pt x="46192" y="15687"/>
                    <a:pt x="46385" y="16073"/>
                  </a:cubicBezTo>
                  <a:cubicBezTo>
                    <a:pt x="46449" y="16266"/>
                    <a:pt x="46546" y="16491"/>
                    <a:pt x="46642" y="16684"/>
                  </a:cubicBezTo>
                  <a:cubicBezTo>
                    <a:pt x="46417" y="16652"/>
                    <a:pt x="46289" y="16652"/>
                    <a:pt x="46289" y="16652"/>
                  </a:cubicBezTo>
                  <a:cubicBezTo>
                    <a:pt x="46289" y="16652"/>
                    <a:pt x="46289" y="16780"/>
                    <a:pt x="46289" y="17005"/>
                  </a:cubicBezTo>
                  <a:cubicBezTo>
                    <a:pt x="46289" y="17263"/>
                    <a:pt x="46289" y="17648"/>
                    <a:pt x="46321" y="18130"/>
                  </a:cubicBezTo>
                  <a:cubicBezTo>
                    <a:pt x="45292" y="17391"/>
                    <a:pt x="43910" y="16748"/>
                    <a:pt x="42753" y="16748"/>
                  </a:cubicBezTo>
                  <a:cubicBezTo>
                    <a:pt x="42399" y="16748"/>
                    <a:pt x="42078" y="16813"/>
                    <a:pt x="41788" y="16941"/>
                  </a:cubicBezTo>
                  <a:cubicBezTo>
                    <a:pt x="41017" y="17295"/>
                    <a:pt x="40599" y="18066"/>
                    <a:pt x="40599" y="18838"/>
                  </a:cubicBezTo>
                  <a:cubicBezTo>
                    <a:pt x="40599" y="19256"/>
                    <a:pt x="40728" y="19641"/>
                    <a:pt x="40920" y="20027"/>
                  </a:cubicBezTo>
                  <a:cubicBezTo>
                    <a:pt x="41017" y="20156"/>
                    <a:pt x="41113" y="20284"/>
                    <a:pt x="41210" y="20413"/>
                  </a:cubicBezTo>
                  <a:cubicBezTo>
                    <a:pt x="41403" y="21859"/>
                    <a:pt x="42238" y="23434"/>
                    <a:pt x="42946" y="24238"/>
                  </a:cubicBezTo>
                  <a:cubicBezTo>
                    <a:pt x="43010" y="24334"/>
                    <a:pt x="43910" y="25170"/>
                    <a:pt x="44392" y="25588"/>
                  </a:cubicBezTo>
                  <a:cubicBezTo>
                    <a:pt x="43942" y="25331"/>
                    <a:pt x="43492" y="25106"/>
                    <a:pt x="43010" y="24817"/>
                  </a:cubicBezTo>
                  <a:cubicBezTo>
                    <a:pt x="42335" y="24463"/>
                    <a:pt x="41628" y="24013"/>
                    <a:pt x="40920" y="23627"/>
                  </a:cubicBezTo>
                  <a:cubicBezTo>
                    <a:pt x="40567" y="23402"/>
                    <a:pt x="40213" y="23177"/>
                    <a:pt x="39860" y="22952"/>
                  </a:cubicBezTo>
                  <a:cubicBezTo>
                    <a:pt x="39506" y="22727"/>
                    <a:pt x="39185" y="22470"/>
                    <a:pt x="38831" y="22245"/>
                  </a:cubicBezTo>
                  <a:cubicBezTo>
                    <a:pt x="38317" y="21859"/>
                    <a:pt x="37835" y="21473"/>
                    <a:pt x="37320" y="21056"/>
                  </a:cubicBezTo>
                  <a:cubicBezTo>
                    <a:pt x="37738" y="20413"/>
                    <a:pt x="38960" y="18420"/>
                    <a:pt x="39152" y="17263"/>
                  </a:cubicBezTo>
                  <a:cubicBezTo>
                    <a:pt x="39185" y="16941"/>
                    <a:pt x="39217" y="16588"/>
                    <a:pt x="39217" y="16234"/>
                  </a:cubicBezTo>
                  <a:cubicBezTo>
                    <a:pt x="39217" y="15270"/>
                    <a:pt x="38992" y="14241"/>
                    <a:pt x="38349" y="13566"/>
                  </a:cubicBezTo>
                  <a:cubicBezTo>
                    <a:pt x="37899" y="13084"/>
                    <a:pt x="37288" y="12859"/>
                    <a:pt x="36677" y="12859"/>
                  </a:cubicBezTo>
                  <a:cubicBezTo>
                    <a:pt x="36131" y="12859"/>
                    <a:pt x="35552" y="13084"/>
                    <a:pt x="35134" y="13566"/>
                  </a:cubicBezTo>
                  <a:cubicBezTo>
                    <a:pt x="34717" y="14048"/>
                    <a:pt x="34556" y="14755"/>
                    <a:pt x="34556" y="15527"/>
                  </a:cubicBezTo>
                  <a:cubicBezTo>
                    <a:pt x="34556" y="16941"/>
                    <a:pt x="35134" y="18613"/>
                    <a:pt x="35681" y="19513"/>
                  </a:cubicBezTo>
                  <a:cubicBezTo>
                    <a:pt x="35713" y="19545"/>
                    <a:pt x="35938" y="19834"/>
                    <a:pt x="36195" y="20123"/>
                  </a:cubicBezTo>
                  <a:cubicBezTo>
                    <a:pt x="35713" y="19738"/>
                    <a:pt x="35231" y="19320"/>
                    <a:pt x="34781" y="18902"/>
                  </a:cubicBezTo>
                  <a:cubicBezTo>
                    <a:pt x="33431" y="17713"/>
                    <a:pt x="32113" y="16427"/>
                    <a:pt x="30795" y="15173"/>
                  </a:cubicBezTo>
                  <a:cubicBezTo>
                    <a:pt x="30506" y="14916"/>
                    <a:pt x="30216" y="14659"/>
                    <a:pt x="29959" y="14370"/>
                  </a:cubicBezTo>
                  <a:cubicBezTo>
                    <a:pt x="30313" y="13823"/>
                    <a:pt x="31631" y="11669"/>
                    <a:pt x="31824" y="10448"/>
                  </a:cubicBezTo>
                  <a:cubicBezTo>
                    <a:pt x="31888" y="10159"/>
                    <a:pt x="31888" y="9805"/>
                    <a:pt x="31888" y="9451"/>
                  </a:cubicBezTo>
                  <a:cubicBezTo>
                    <a:pt x="31920" y="8487"/>
                    <a:pt x="31663" y="7458"/>
                    <a:pt x="31020" y="6751"/>
                  </a:cubicBezTo>
                  <a:cubicBezTo>
                    <a:pt x="30570" y="6301"/>
                    <a:pt x="29959" y="6076"/>
                    <a:pt x="29381" y="6076"/>
                  </a:cubicBezTo>
                  <a:cubicBezTo>
                    <a:pt x="28802" y="6076"/>
                    <a:pt x="28223" y="6301"/>
                    <a:pt x="27806" y="6783"/>
                  </a:cubicBezTo>
                  <a:cubicBezTo>
                    <a:pt x="27420" y="7266"/>
                    <a:pt x="27259" y="7973"/>
                    <a:pt x="27259" y="8744"/>
                  </a:cubicBezTo>
                  <a:cubicBezTo>
                    <a:pt x="27259" y="10159"/>
                    <a:pt x="27806" y="11830"/>
                    <a:pt x="28384" y="12698"/>
                  </a:cubicBezTo>
                  <a:cubicBezTo>
                    <a:pt x="28416" y="12762"/>
                    <a:pt x="28673" y="13084"/>
                    <a:pt x="28963" y="13437"/>
                  </a:cubicBezTo>
                  <a:cubicBezTo>
                    <a:pt x="28223" y="12762"/>
                    <a:pt x="27484" y="12087"/>
                    <a:pt x="26713" y="11477"/>
                  </a:cubicBezTo>
                  <a:cubicBezTo>
                    <a:pt x="25395" y="10351"/>
                    <a:pt x="24045" y="9323"/>
                    <a:pt x="22662" y="8423"/>
                  </a:cubicBezTo>
                  <a:cubicBezTo>
                    <a:pt x="22791" y="8230"/>
                    <a:pt x="24398" y="5755"/>
                    <a:pt x="24623" y="4373"/>
                  </a:cubicBezTo>
                  <a:cubicBezTo>
                    <a:pt x="24655" y="4083"/>
                    <a:pt x="24688" y="3730"/>
                    <a:pt x="24688" y="3408"/>
                  </a:cubicBezTo>
                  <a:cubicBezTo>
                    <a:pt x="24688" y="2412"/>
                    <a:pt x="24463" y="1383"/>
                    <a:pt x="23787" y="708"/>
                  </a:cubicBezTo>
                  <a:cubicBezTo>
                    <a:pt x="23337" y="226"/>
                    <a:pt x="22759" y="1"/>
                    <a:pt x="22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2"/>
            <p:cNvSpPr/>
            <p:nvPr/>
          </p:nvSpPr>
          <p:spPr>
            <a:xfrm>
              <a:off x="2159350" y="3969275"/>
              <a:ext cx="152725" cy="66725"/>
            </a:xfrm>
            <a:custGeom>
              <a:avLst/>
              <a:gdLst/>
              <a:ahLst/>
              <a:cxnLst/>
              <a:rect l="l" t="t" r="r" b="b"/>
              <a:pathLst>
                <a:path w="6109" h="2669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515"/>
                    <a:pt x="194" y="1030"/>
                    <a:pt x="547" y="1415"/>
                  </a:cubicBezTo>
                  <a:cubicBezTo>
                    <a:pt x="1287" y="2347"/>
                    <a:pt x="2701" y="2669"/>
                    <a:pt x="3890" y="2669"/>
                  </a:cubicBezTo>
                  <a:lnTo>
                    <a:pt x="4115" y="2669"/>
                  </a:lnTo>
                  <a:cubicBezTo>
                    <a:pt x="4662" y="2637"/>
                    <a:pt x="5401" y="2412"/>
                    <a:pt x="6108" y="2155"/>
                  </a:cubicBezTo>
                  <a:lnTo>
                    <a:pt x="4276" y="2155"/>
                  </a:lnTo>
                  <a:cubicBezTo>
                    <a:pt x="2508" y="2155"/>
                    <a:pt x="965" y="13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2"/>
            <p:cNvSpPr/>
            <p:nvPr/>
          </p:nvSpPr>
          <p:spPr>
            <a:xfrm>
              <a:off x="2104725" y="3692850"/>
              <a:ext cx="29750" cy="98050"/>
            </a:xfrm>
            <a:custGeom>
              <a:avLst/>
              <a:gdLst/>
              <a:ahLst/>
              <a:cxnLst/>
              <a:rect l="l" t="t" r="r" b="b"/>
              <a:pathLst>
                <a:path w="1190" h="3922" extrusionOk="0">
                  <a:moveTo>
                    <a:pt x="1189" y="0"/>
                  </a:moveTo>
                  <a:cubicBezTo>
                    <a:pt x="1093" y="32"/>
                    <a:pt x="997" y="97"/>
                    <a:pt x="900" y="161"/>
                  </a:cubicBezTo>
                  <a:cubicBezTo>
                    <a:pt x="289" y="547"/>
                    <a:pt x="0" y="1222"/>
                    <a:pt x="0" y="1865"/>
                  </a:cubicBezTo>
                  <a:cubicBezTo>
                    <a:pt x="0" y="2379"/>
                    <a:pt x="161" y="2893"/>
                    <a:pt x="514" y="3343"/>
                  </a:cubicBezTo>
                  <a:cubicBezTo>
                    <a:pt x="707" y="3568"/>
                    <a:pt x="932" y="3761"/>
                    <a:pt x="1189" y="3922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2"/>
            <p:cNvSpPr/>
            <p:nvPr/>
          </p:nvSpPr>
          <p:spPr>
            <a:xfrm>
              <a:off x="2091050" y="3538550"/>
              <a:ext cx="43425" cy="60300"/>
            </a:xfrm>
            <a:custGeom>
              <a:avLst/>
              <a:gdLst/>
              <a:ahLst/>
              <a:cxnLst/>
              <a:rect l="l" t="t" r="r" b="b"/>
              <a:pathLst>
                <a:path w="1737" h="2412" extrusionOk="0">
                  <a:moveTo>
                    <a:pt x="1736" y="0"/>
                  </a:moveTo>
                  <a:cubicBezTo>
                    <a:pt x="1094" y="772"/>
                    <a:pt x="483" y="1479"/>
                    <a:pt x="1" y="2090"/>
                  </a:cubicBezTo>
                  <a:cubicBezTo>
                    <a:pt x="547" y="2283"/>
                    <a:pt x="1158" y="2379"/>
                    <a:pt x="1736" y="2411"/>
                  </a:cubicBezTo>
                  <a:lnTo>
                    <a:pt x="1736" y="1576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2"/>
            <p:cNvSpPr/>
            <p:nvPr/>
          </p:nvSpPr>
          <p:spPr>
            <a:xfrm>
              <a:off x="1844350" y="3120675"/>
              <a:ext cx="110925" cy="121375"/>
            </a:xfrm>
            <a:custGeom>
              <a:avLst/>
              <a:gdLst/>
              <a:ahLst/>
              <a:cxnLst/>
              <a:rect l="l" t="t" r="r" b="b"/>
              <a:pathLst>
                <a:path w="4437" h="4855" extrusionOk="0">
                  <a:moveTo>
                    <a:pt x="2058" y="0"/>
                  </a:moveTo>
                  <a:cubicBezTo>
                    <a:pt x="1897" y="0"/>
                    <a:pt x="1768" y="0"/>
                    <a:pt x="1640" y="32"/>
                  </a:cubicBezTo>
                  <a:cubicBezTo>
                    <a:pt x="611" y="257"/>
                    <a:pt x="0" y="1158"/>
                    <a:pt x="0" y="2122"/>
                  </a:cubicBezTo>
                  <a:cubicBezTo>
                    <a:pt x="0" y="2379"/>
                    <a:pt x="32" y="2604"/>
                    <a:pt x="129" y="2861"/>
                  </a:cubicBezTo>
                  <a:cubicBezTo>
                    <a:pt x="418" y="3729"/>
                    <a:pt x="1158" y="4372"/>
                    <a:pt x="1993" y="4854"/>
                  </a:cubicBezTo>
                  <a:cubicBezTo>
                    <a:pt x="2958" y="3311"/>
                    <a:pt x="3826" y="1961"/>
                    <a:pt x="4436" y="965"/>
                  </a:cubicBezTo>
                  <a:cubicBezTo>
                    <a:pt x="3665" y="386"/>
                    <a:pt x="2829" y="0"/>
                    <a:pt x="2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2"/>
            <p:cNvSpPr/>
            <p:nvPr/>
          </p:nvSpPr>
          <p:spPr>
            <a:xfrm>
              <a:off x="2971000" y="4123575"/>
              <a:ext cx="423525" cy="440400"/>
            </a:xfrm>
            <a:custGeom>
              <a:avLst/>
              <a:gdLst/>
              <a:ahLst/>
              <a:cxnLst/>
              <a:rect l="l" t="t" r="r" b="b"/>
              <a:pathLst>
                <a:path w="16941" h="17616" extrusionOk="0">
                  <a:moveTo>
                    <a:pt x="16941" y="1"/>
                  </a:moveTo>
                  <a:cubicBezTo>
                    <a:pt x="16941" y="1"/>
                    <a:pt x="9290" y="226"/>
                    <a:pt x="4630" y="5112"/>
                  </a:cubicBezTo>
                  <a:cubicBezTo>
                    <a:pt x="65" y="9837"/>
                    <a:pt x="1" y="17230"/>
                    <a:pt x="1" y="17584"/>
                  </a:cubicBezTo>
                  <a:lnTo>
                    <a:pt x="1" y="17616"/>
                  </a:lnTo>
                  <a:cubicBezTo>
                    <a:pt x="1" y="17616"/>
                    <a:pt x="7651" y="17359"/>
                    <a:pt x="12312" y="12505"/>
                  </a:cubicBezTo>
                  <a:cubicBezTo>
                    <a:pt x="16877" y="7780"/>
                    <a:pt x="16941" y="354"/>
                    <a:pt x="16941" y="33"/>
                  </a:cubicBezTo>
                  <a:lnTo>
                    <a:pt x="16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2"/>
            <p:cNvSpPr/>
            <p:nvPr/>
          </p:nvSpPr>
          <p:spPr>
            <a:xfrm>
              <a:off x="2693750" y="3458200"/>
              <a:ext cx="388975" cy="1053550"/>
            </a:xfrm>
            <a:custGeom>
              <a:avLst/>
              <a:gdLst/>
              <a:ahLst/>
              <a:cxnLst/>
              <a:rect l="l" t="t" r="r" b="b"/>
              <a:pathLst>
                <a:path w="15559" h="42142" extrusionOk="0">
                  <a:moveTo>
                    <a:pt x="7458" y="0"/>
                  </a:moveTo>
                  <a:lnTo>
                    <a:pt x="7523" y="14465"/>
                  </a:lnTo>
                  <a:lnTo>
                    <a:pt x="2733" y="10318"/>
                  </a:lnTo>
                  <a:lnTo>
                    <a:pt x="2412" y="10672"/>
                  </a:lnTo>
                  <a:lnTo>
                    <a:pt x="7523" y="15108"/>
                  </a:lnTo>
                  <a:lnTo>
                    <a:pt x="7555" y="25426"/>
                  </a:lnTo>
                  <a:lnTo>
                    <a:pt x="322" y="19030"/>
                  </a:lnTo>
                  <a:lnTo>
                    <a:pt x="1" y="19383"/>
                  </a:lnTo>
                  <a:lnTo>
                    <a:pt x="7555" y="26069"/>
                  </a:lnTo>
                  <a:lnTo>
                    <a:pt x="7587" y="35455"/>
                  </a:lnTo>
                  <a:lnTo>
                    <a:pt x="2155" y="31212"/>
                  </a:lnTo>
                  <a:lnTo>
                    <a:pt x="1865" y="31566"/>
                  </a:lnTo>
                  <a:lnTo>
                    <a:pt x="7619" y="36098"/>
                  </a:lnTo>
                  <a:lnTo>
                    <a:pt x="7619" y="42141"/>
                  </a:lnTo>
                  <a:lnTo>
                    <a:pt x="8101" y="42141"/>
                  </a:lnTo>
                  <a:lnTo>
                    <a:pt x="8069" y="31534"/>
                  </a:lnTo>
                  <a:lnTo>
                    <a:pt x="15559" y="24783"/>
                  </a:lnTo>
                  <a:lnTo>
                    <a:pt x="15237" y="24430"/>
                  </a:lnTo>
                  <a:lnTo>
                    <a:pt x="8069" y="30891"/>
                  </a:lnTo>
                  <a:lnTo>
                    <a:pt x="8037" y="22051"/>
                  </a:lnTo>
                  <a:lnTo>
                    <a:pt x="8069" y="22083"/>
                  </a:lnTo>
                  <a:lnTo>
                    <a:pt x="14402" y="12794"/>
                  </a:lnTo>
                  <a:lnTo>
                    <a:pt x="14016" y="12536"/>
                  </a:lnTo>
                  <a:lnTo>
                    <a:pt x="8037" y="21280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2"/>
            <p:cNvSpPr/>
            <p:nvPr/>
          </p:nvSpPr>
          <p:spPr>
            <a:xfrm>
              <a:off x="2391600" y="4114750"/>
              <a:ext cx="416300" cy="462900"/>
            </a:xfrm>
            <a:custGeom>
              <a:avLst/>
              <a:gdLst/>
              <a:ahLst/>
              <a:cxnLst/>
              <a:rect l="l" t="t" r="r" b="b"/>
              <a:pathLst>
                <a:path w="16652" h="18516" extrusionOk="0">
                  <a:moveTo>
                    <a:pt x="354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29"/>
                  </a:lnTo>
                  <a:lnTo>
                    <a:pt x="1994" y="6911"/>
                  </a:lnTo>
                  <a:lnTo>
                    <a:pt x="5851" y="6879"/>
                  </a:lnTo>
                  <a:lnTo>
                    <a:pt x="9676" y="11122"/>
                  </a:lnTo>
                  <a:lnTo>
                    <a:pt x="4308" y="11122"/>
                  </a:lnTo>
                  <a:lnTo>
                    <a:pt x="4308" y="11604"/>
                  </a:lnTo>
                  <a:lnTo>
                    <a:pt x="10094" y="11604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83" y="15944"/>
                  </a:lnTo>
                  <a:lnTo>
                    <a:pt x="16298" y="18515"/>
                  </a:lnTo>
                  <a:lnTo>
                    <a:pt x="16651" y="18194"/>
                  </a:lnTo>
                  <a:lnTo>
                    <a:pt x="12569" y="13661"/>
                  </a:lnTo>
                  <a:lnTo>
                    <a:pt x="13244" y="7875"/>
                  </a:lnTo>
                  <a:lnTo>
                    <a:pt x="12762" y="7843"/>
                  </a:lnTo>
                  <a:lnTo>
                    <a:pt x="12151" y="13179"/>
                  </a:lnTo>
                  <a:lnTo>
                    <a:pt x="8937" y="9579"/>
                  </a:lnTo>
                  <a:lnTo>
                    <a:pt x="8133" y="3118"/>
                  </a:lnTo>
                  <a:lnTo>
                    <a:pt x="7651" y="3150"/>
                  </a:lnTo>
                  <a:lnTo>
                    <a:pt x="8390" y="893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2"/>
            <p:cNvSpPr/>
            <p:nvPr/>
          </p:nvSpPr>
          <p:spPr>
            <a:xfrm>
              <a:off x="2967000" y="4119550"/>
              <a:ext cx="431550" cy="448450"/>
            </a:xfrm>
            <a:custGeom>
              <a:avLst/>
              <a:gdLst/>
              <a:ahLst/>
              <a:cxnLst/>
              <a:rect l="l" t="t" r="r" b="b"/>
              <a:pathLst>
                <a:path w="17262" h="17938" extrusionOk="0">
                  <a:moveTo>
                    <a:pt x="16940" y="1"/>
                  </a:moveTo>
                  <a:lnTo>
                    <a:pt x="11283" y="5883"/>
                  </a:lnTo>
                  <a:lnTo>
                    <a:pt x="10961" y="2444"/>
                  </a:lnTo>
                  <a:lnTo>
                    <a:pt x="10479" y="2476"/>
                  </a:lnTo>
                  <a:lnTo>
                    <a:pt x="10833" y="6333"/>
                  </a:lnTo>
                  <a:lnTo>
                    <a:pt x="6879" y="10448"/>
                  </a:lnTo>
                  <a:lnTo>
                    <a:pt x="6461" y="5080"/>
                  </a:lnTo>
                  <a:lnTo>
                    <a:pt x="5979" y="5112"/>
                  </a:lnTo>
                  <a:lnTo>
                    <a:pt x="6429" y="10930"/>
                  </a:lnTo>
                  <a:lnTo>
                    <a:pt x="2797" y="14659"/>
                  </a:lnTo>
                  <a:lnTo>
                    <a:pt x="2314" y="10898"/>
                  </a:lnTo>
                  <a:lnTo>
                    <a:pt x="1832" y="10962"/>
                  </a:lnTo>
                  <a:lnTo>
                    <a:pt x="2379" y="15109"/>
                  </a:lnTo>
                  <a:lnTo>
                    <a:pt x="0" y="17584"/>
                  </a:lnTo>
                  <a:lnTo>
                    <a:pt x="321" y="17938"/>
                  </a:lnTo>
                  <a:lnTo>
                    <a:pt x="4565" y="13534"/>
                  </a:lnTo>
                  <a:lnTo>
                    <a:pt x="10351" y="13759"/>
                  </a:lnTo>
                  <a:lnTo>
                    <a:pt x="10383" y="13277"/>
                  </a:lnTo>
                  <a:lnTo>
                    <a:pt x="5015" y="13084"/>
                  </a:lnTo>
                  <a:lnTo>
                    <a:pt x="8358" y="9580"/>
                  </a:lnTo>
                  <a:lnTo>
                    <a:pt x="8358" y="9612"/>
                  </a:lnTo>
                  <a:lnTo>
                    <a:pt x="14754" y="8294"/>
                  </a:lnTo>
                  <a:lnTo>
                    <a:pt x="14658" y="7844"/>
                  </a:lnTo>
                  <a:lnTo>
                    <a:pt x="8936" y="9001"/>
                  </a:lnTo>
                  <a:lnTo>
                    <a:pt x="17262" y="322"/>
                  </a:lnTo>
                  <a:lnTo>
                    <a:pt x="16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2"/>
            <p:cNvSpPr/>
            <p:nvPr/>
          </p:nvSpPr>
          <p:spPr>
            <a:xfrm>
              <a:off x="3413000" y="3916250"/>
              <a:ext cx="1215075" cy="654150"/>
            </a:xfrm>
            <a:custGeom>
              <a:avLst/>
              <a:gdLst/>
              <a:ahLst/>
              <a:cxnLst/>
              <a:rect l="l" t="t" r="r" b="b"/>
              <a:pathLst>
                <a:path w="48603" h="26166" extrusionOk="0">
                  <a:moveTo>
                    <a:pt x="5593" y="0"/>
                  </a:moveTo>
                  <a:lnTo>
                    <a:pt x="5593" y="12697"/>
                  </a:lnTo>
                  <a:cubicBezTo>
                    <a:pt x="5593" y="16812"/>
                    <a:pt x="4211" y="20862"/>
                    <a:pt x="1640" y="24109"/>
                  </a:cubicBezTo>
                  <a:lnTo>
                    <a:pt x="0" y="26166"/>
                  </a:lnTo>
                  <a:lnTo>
                    <a:pt x="48602" y="26166"/>
                  </a:lnTo>
                  <a:lnTo>
                    <a:pt x="46963" y="24109"/>
                  </a:lnTo>
                  <a:cubicBezTo>
                    <a:pt x="44392" y="20862"/>
                    <a:pt x="42977" y="16812"/>
                    <a:pt x="42977" y="12697"/>
                  </a:cubicBezTo>
                  <a:lnTo>
                    <a:pt x="4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2"/>
            <p:cNvSpPr/>
            <p:nvPr/>
          </p:nvSpPr>
          <p:spPr>
            <a:xfrm>
              <a:off x="3404950" y="3908200"/>
              <a:ext cx="1231150" cy="669450"/>
            </a:xfrm>
            <a:custGeom>
              <a:avLst/>
              <a:gdLst/>
              <a:ahLst/>
              <a:cxnLst/>
              <a:rect l="l" t="t" r="r" b="b"/>
              <a:pathLst>
                <a:path w="49246" h="26778" extrusionOk="0">
                  <a:moveTo>
                    <a:pt x="43010" y="612"/>
                  </a:moveTo>
                  <a:lnTo>
                    <a:pt x="43010" y="13019"/>
                  </a:lnTo>
                  <a:cubicBezTo>
                    <a:pt x="43010" y="17230"/>
                    <a:pt x="44456" y="21313"/>
                    <a:pt x="47060" y="24591"/>
                  </a:cubicBezTo>
                  <a:lnTo>
                    <a:pt x="48314" y="26199"/>
                  </a:lnTo>
                  <a:lnTo>
                    <a:pt x="901" y="26199"/>
                  </a:lnTo>
                  <a:lnTo>
                    <a:pt x="2187" y="24591"/>
                  </a:lnTo>
                  <a:cubicBezTo>
                    <a:pt x="4790" y="21313"/>
                    <a:pt x="6205" y="17230"/>
                    <a:pt x="6205" y="13019"/>
                  </a:cubicBezTo>
                  <a:lnTo>
                    <a:pt x="6205" y="612"/>
                  </a:lnTo>
                  <a:close/>
                  <a:moveTo>
                    <a:pt x="5915" y="1"/>
                  </a:moveTo>
                  <a:cubicBezTo>
                    <a:pt x="5851" y="1"/>
                    <a:pt x="5755" y="33"/>
                    <a:pt x="5722" y="97"/>
                  </a:cubicBezTo>
                  <a:cubicBezTo>
                    <a:pt x="5658" y="162"/>
                    <a:pt x="5626" y="226"/>
                    <a:pt x="5626" y="322"/>
                  </a:cubicBezTo>
                  <a:lnTo>
                    <a:pt x="5626" y="13019"/>
                  </a:lnTo>
                  <a:cubicBezTo>
                    <a:pt x="5626" y="17070"/>
                    <a:pt x="4244" y="21056"/>
                    <a:pt x="1704" y="24238"/>
                  </a:cubicBezTo>
                  <a:lnTo>
                    <a:pt x="65" y="26295"/>
                  </a:lnTo>
                  <a:cubicBezTo>
                    <a:pt x="1" y="26392"/>
                    <a:pt x="1" y="26520"/>
                    <a:pt x="33" y="26617"/>
                  </a:cubicBezTo>
                  <a:cubicBezTo>
                    <a:pt x="97" y="26713"/>
                    <a:pt x="194" y="26777"/>
                    <a:pt x="322" y="26777"/>
                  </a:cubicBezTo>
                  <a:lnTo>
                    <a:pt x="48924" y="26777"/>
                  </a:lnTo>
                  <a:cubicBezTo>
                    <a:pt x="49021" y="26777"/>
                    <a:pt x="49149" y="26713"/>
                    <a:pt x="49182" y="26617"/>
                  </a:cubicBezTo>
                  <a:cubicBezTo>
                    <a:pt x="49246" y="26520"/>
                    <a:pt x="49214" y="26392"/>
                    <a:pt x="49149" y="26295"/>
                  </a:cubicBezTo>
                  <a:lnTo>
                    <a:pt x="47510" y="24238"/>
                  </a:lnTo>
                  <a:cubicBezTo>
                    <a:pt x="44971" y="21056"/>
                    <a:pt x="43621" y="17070"/>
                    <a:pt x="43621" y="13019"/>
                  </a:cubicBezTo>
                  <a:lnTo>
                    <a:pt x="43621" y="322"/>
                  </a:lnTo>
                  <a:cubicBezTo>
                    <a:pt x="43621" y="226"/>
                    <a:pt x="43589" y="162"/>
                    <a:pt x="43524" y="97"/>
                  </a:cubicBezTo>
                  <a:cubicBezTo>
                    <a:pt x="43460" y="33"/>
                    <a:pt x="43396" y="1"/>
                    <a:pt x="4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2"/>
            <p:cNvSpPr/>
            <p:nvPr/>
          </p:nvSpPr>
          <p:spPr>
            <a:xfrm>
              <a:off x="3503800" y="4023125"/>
              <a:ext cx="1032675" cy="432375"/>
            </a:xfrm>
            <a:custGeom>
              <a:avLst/>
              <a:gdLst/>
              <a:ahLst/>
              <a:cxnLst/>
              <a:rect l="l" t="t" r="r" b="b"/>
              <a:pathLst>
                <a:path w="41307" h="17295" extrusionOk="0">
                  <a:moveTo>
                    <a:pt x="2251" y="1"/>
                  </a:moveTo>
                  <a:lnTo>
                    <a:pt x="2251" y="8422"/>
                  </a:lnTo>
                  <a:cubicBezTo>
                    <a:pt x="2251" y="11540"/>
                    <a:pt x="1479" y="14594"/>
                    <a:pt x="0" y="17294"/>
                  </a:cubicBezTo>
                  <a:lnTo>
                    <a:pt x="41306" y="17294"/>
                  </a:lnTo>
                  <a:cubicBezTo>
                    <a:pt x="39860" y="14594"/>
                    <a:pt x="39056" y="11540"/>
                    <a:pt x="39056" y="8422"/>
                  </a:cubicBezTo>
                  <a:lnTo>
                    <a:pt x="39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2"/>
            <p:cNvSpPr/>
            <p:nvPr/>
          </p:nvSpPr>
          <p:spPr>
            <a:xfrm>
              <a:off x="3495775" y="4023125"/>
              <a:ext cx="1049525" cy="432375"/>
            </a:xfrm>
            <a:custGeom>
              <a:avLst/>
              <a:gdLst/>
              <a:ahLst/>
              <a:cxnLst/>
              <a:rect l="l" t="t" r="r" b="b"/>
              <a:pathLst>
                <a:path w="41981" h="17295" extrusionOk="0">
                  <a:moveTo>
                    <a:pt x="2282" y="1"/>
                  </a:moveTo>
                  <a:lnTo>
                    <a:pt x="2282" y="6140"/>
                  </a:lnTo>
                  <a:lnTo>
                    <a:pt x="2282" y="8422"/>
                  </a:lnTo>
                  <a:cubicBezTo>
                    <a:pt x="2282" y="11540"/>
                    <a:pt x="1479" y="14594"/>
                    <a:pt x="0" y="17294"/>
                  </a:cubicBezTo>
                  <a:lnTo>
                    <a:pt x="321" y="17294"/>
                  </a:lnTo>
                  <a:cubicBezTo>
                    <a:pt x="1800" y="14594"/>
                    <a:pt x="2572" y="11540"/>
                    <a:pt x="2572" y="8422"/>
                  </a:cubicBezTo>
                  <a:lnTo>
                    <a:pt x="2572" y="1"/>
                  </a:lnTo>
                  <a:close/>
                  <a:moveTo>
                    <a:pt x="39377" y="1"/>
                  </a:moveTo>
                  <a:lnTo>
                    <a:pt x="39377" y="8422"/>
                  </a:lnTo>
                  <a:cubicBezTo>
                    <a:pt x="39377" y="11540"/>
                    <a:pt x="40181" y="14594"/>
                    <a:pt x="41627" y="17294"/>
                  </a:cubicBezTo>
                  <a:lnTo>
                    <a:pt x="41981" y="17294"/>
                  </a:lnTo>
                  <a:cubicBezTo>
                    <a:pt x="40470" y="14594"/>
                    <a:pt x="39666" y="11540"/>
                    <a:pt x="39666" y="8422"/>
                  </a:cubicBezTo>
                  <a:lnTo>
                    <a:pt x="39666" y="6140"/>
                  </a:lnTo>
                  <a:lnTo>
                    <a:pt x="39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2"/>
            <p:cNvSpPr/>
            <p:nvPr/>
          </p:nvSpPr>
          <p:spPr>
            <a:xfrm>
              <a:off x="3552825" y="3963650"/>
              <a:ext cx="934625" cy="134250"/>
            </a:xfrm>
            <a:custGeom>
              <a:avLst/>
              <a:gdLst/>
              <a:ahLst/>
              <a:cxnLst/>
              <a:rect l="l" t="t" r="r" b="b"/>
              <a:pathLst>
                <a:path w="37385" h="5370" extrusionOk="0">
                  <a:moveTo>
                    <a:pt x="0" y="1"/>
                  </a:moveTo>
                  <a:lnTo>
                    <a:pt x="0" y="5369"/>
                  </a:lnTo>
                  <a:lnTo>
                    <a:pt x="37384" y="5369"/>
                  </a:lnTo>
                  <a:lnTo>
                    <a:pt x="37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2"/>
            <p:cNvSpPr/>
            <p:nvPr/>
          </p:nvSpPr>
          <p:spPr>
            <a:xfrm>
              <a:off x="3545600" y="3956425"/>
              <a:ext cx="949875" cy="148700"/>
            </a:xfrm>
            <a:custGeom>
              <a:avLst/>
              <a:gdLst/>
              <a:ahLst/>
              <a:cxnLst/>
              <a:rect l="l" t="t" r="r" b="b"/>
              <a:pathLst>
                <a:path w="37995" h="5948" extrusionOk="0">
                  <a:moveTo>
                    <a:pt x="37384" y="579"/>
                  </a:moveTo>
                  <a:lnTo>
                    <a:pt x="37384" y="5369"/>
                  </a:lnTo>
                  <a:lnTo>
                    <a:pt x="579" y="5369"/>
                  </a:lnTo>
                  <a:lnTo>
                    <a:pt x="579" y="579"/>
                  </a:lnTo>
                  <a:close/>
                  <a:moveTo>
                    <a:pt x="289" y="1"/>
                  </a:moveTo>
                  <a:cubicBezTo>
                    <a:pt x="225" y="1"/>
                    <a:pt x="129" y="33"/>
                    <a:pt x="96" y="97"/>
                  </a:cubicBezTo>
                  <a:cubicBezTo>
                    <a:pt x="32" y="129"/>
                    <a:pt x="0" y="226"/>
                    <a:pt x="0" y="290"/>
                  </a:cubicBezTo>
                  <a:lnTo>
                    <a:pt x="0" y="5658"/>
                  </a:lnTo>
                  <a:cubicBezTo>
                    <a:pt x="0" y="5722"/>
                    <a:pt x="32" y="5819"/>
                    <a:pt x="96" y="5851"/>
                  </a:cubicBezTo>
                  <a:cubicBezTo>
                    <a:pt x="129" y="5915"/>
                    <a:pt x="225" y="5947"/>
                    <a:pt x="289" y="5947"/>
                  </a:cubicBezTo>
                  <a:lnTo>
                    <a:pt x="37673" y="5947"/>
                  </a:lnTo>
                  <a:cubicBezTo>
                    <a:pt x="37770" y="5947"/>
                    <a:pt x="37834" y="5915"/>
                    <a:pt x="37898" y="5851"/>
                  </a:cubicBezTo>
                  <a:cubicBezTo>
                    <a:pt x="37963" y="5819"/>
                    <a:pt x="37995" y="5722"/>
                    <a:pt x="37995" y="5658"/>
                  </a:cubicBezTo>
                  <a:lnTo>
                    <a:pt x="37995" y="290"/>
                  </a:lnTo>
                  <a:cubicBezTo>
                    <a:pt x="37995" y="226"/>
                    <a:pt x="37963" y="129"/>
                    <a:pt x="37898" y="97"/>
                  </a:cubicBezTo>
                  <a:cubicBezTo>
                    <a:pt x="37834" y="33"/>
                    <a:pt x="37770" y="1"/>
                    <a:pt x="37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2"/>
            <p:cNvSpPr/>
            <p:nvPr/>
          </p:nvSpPr>
          <p:spPr>
            <a:xfrm>
              <a:off x="2141675" y="3577925"/>
              <a:ext cx="3757700" cy="438000"/>
            </a:xfrm>
            <a:custGeom>
              <a:avLst/>
              <a:gdLst/>
              <a:ahLst/>
              <a:cxnLst/>
              <a:rect l="l" t="t" r="r" b="b"/>
              <a:pathLst>
                <a:path w="150308" h="17520" extrusionOk="0">
                  <a:moveTo>
                    <a:pt x="1" y="1"/>
                  </a:moveTo>
                  <a:lnTo>
                    <a:pt x="1" y="12537"/>
                  </a:lnTo>
                  <a:cubicBezTo>
                    <a:pt x="1" y="15301"/>
                    <a:pt x="2219" y="17519"/>
                    <a:pt x="4983" y="17519"/>
                  </a:cubicBezTo>
                  <a:lnTo>
                    <a:pt x="145326" y="17519"/>
                  </a:lnTo>
                  <a:cubicBezTo>
                    <a:pt x="148058" y="17519"/>
                    <a:pt x="150308" y="15301"/>
                    <a:pt x="150308" y="12537"/>
                  </a:cubicBezTo>
                  <a:lnTo>
                    <a:pt x="150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2"/>
            <p:cNvSpPr/>
            <p:nvPr/>
          </p:nvSpPr>
          <p:spPr>
            <a:xfrm>
              <a:off x="2134450" y="3570700"/>
              <a:ext cx="3772175" cy="452450"/>
            </a:xfrm>
            <a:custGeom>
              <a:avLst/>
              <a:gdLst/>
              <a:ahLst/>
              <a:cxnLst/>
              <a:rect l="l" t="t" r="r" b="b"/>
              <a:pathLst>
                <a:path w="150887" h="18098" extrusionOk="0">
                  <a:moveTo>
                    <a:pt x="150308" y="579"/>
                  </a:moveTo>
                  <a:lnTo>
                    <a:pt x="150308" y="12826"/>
                  </a:lnTo>
                  <a:cubicBezTo>
                    <a:pt x="150308" y="14144"/>
                    <a:pt x="149761" y="15301"/>
                    <a:pt x="148925" y="16137"/>
                  </a:cubicBezTo>
                  <a:cubicBezTo>
                    <a:pt x="148057" y="17005"/>
                    <a:pt x="146900" y="17519"/>
                    <a:pt x="145615" y="17519"/>
                  </a:cubicBezTo>
                  <a:lnTo>
                    <a:pt x="5272" y="17519"/>
                  </a:lnTo>
                  <a:cubicBezTo>
                    <a:pt x="3986" y="17519"/>
                    <a:pt x="2797" y="17005"/>
                    <a:pt x="1961" y="16137"/>
                  </a:cubicBezTo>
                  <a:cubicBezTo>
                    <a:pt x="1093" y="15301"/>
                    <a:pt x="579" y="14144"/>
                    <a:pt x="579" y="12826"/>
                  </a:cubicBezTo>
                  <a:lnTo>
                    <a:pt x="579" y="579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97"/>
                  </a:cubicBezTo>
                  <a:cubicBezTo>
                    <a:pt x="33" y="129"/>
                    <a:pt x="0" y="225"/>
                    <a:pt x="0" y="290"/>
                  </a:cubicBezTo>
                  <a:lnTo>
                    <a:pt x="0" y="12826"/>
                  </a:lnTo>
                  <a:cubicBezTo>
                    <a:pt x="0" y="15751"/>
                    <a:pt x="2347" y="18098"/>
                    <a:pt x="5272" y="18098"/>
                  </a:cubicBezTo>
                  <a:lnTo>
                    <a:pt x="145615" y="18098"/>
                  </a:lnTo>
                  <a:cubicBezTo>
                    <a:pt x="148508" y="18098"/>
                    <a:pt x="150886" y="15751"/>
                    <a:pt x="150886" y="12826"/>
                  </a:cubicBezTo>
                  <a:lnTo>
                    <a:pt x="150886" y="290"/>
                  </a:lnTo>
                  <a:cubicBezTo>
                    <a:pt x="150886" y="225"/>
                    <a:pt x="150854" y="129"/>
                    <a:pt x="150790" y="97"/>
                  </a:cubicBezTo>
                  <a:cubicBezTo>
                    <a:pt x="150725" y="32"/>
                    <a:pt x="150661" y="0"/>
                    <a:pt x="150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2"/>
            <p:cNvSpPr/>
            <p:nvPr/>
          </p:nvSpPr>
          <p:spPr>
            <a:xfrm>
              <a:off x="2141675" y="1197625"/>
              <a:ext cx="3757700" cy="2818300"/>
            </a:xfrm>
            <a:custGeom>
              <a:avLst/>
              <a:gdLst/>
              <a:ahLst/>
              <a:cxnLst/>
              <a:rect l="l" t="t" r="r" b="b"/>
              <a:pathLst>
                <a:path w="150308" h="112732" extrusionOk="0">
                  <a:moveTo>
                    <a:pt x="142722" y="7008"/>
                  </a:moveTo>
                  <a:lnTo>
                    <a:pt x="142722" y="86662"/>
                  </a:lnTo>
                  <a:lnTo>
                    <a:pt x="7555" y="86662"/>
                  </a:lnTo>
                  <a:lnTo>
                    <a:pt x="7555" y="7008"/>
                  </a:lnTo>
                  <a:close/>
                  <a:moveTo>
                    <a:pt x="4983" y="1"/>
                  </a:moveTo>
                  <a:cubicBezTo>
                    <a:pt x="2219" y="1"/>
                    <a:pt x="1" y="2251"/>
                    <a:pt x="1" y="4983"/>
                  </a:cubicBezTo>
                  <a:lnTo>
                    <a:pt x="1" y="107749"/>
                  </a:lnTo>
                  <a:cubicBezTo>
                    <a:pt x="1" y="110513"/>
                    <a:pt x="2219" y="112731"/>
                    <a:pt x="4983" y="112731"/>
                  </a:cubicBezTo>
                  <a:lnTo>
                    <a:pt x="145326" y="112731"/>
                  </a:lnTo>
                  <a:cubicBezTo>
                    <a:pt x="148058" y="112731"/>
                    <a:pt x="150308" y="110513"/>
                    <a:pt x="150308" y="107749"/>
                  </a:cubicBezTo>
                  <a:lnTo>
                    <a:pt x="150308" y="4983"/>
                  </a:lnTo>
                  <a:cubicBezTo>
                    <a:pt x="150308" y="2251"/>
                    <a:pt x="148058" y="1"/>
                    <a:pt x="145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62"/>
            <p:cNvSpPr/>
            <p:nvPr/>
          </p:nvSpPr>
          <p:spPr>
            <a:xfrm>
              <a:off x="2134450" y="1190400"/>
              <a:ext cx="3772175" cy="2832750"/>
            </a:xfrm>
            <a:custGeom>
              <a:avLst/>
              <a:gdLst/>
              <a:ahLst/>
              <a:cxnLst/>
              <a:rect l="l" t="t" r="r" b="b"/>
              <a:pathLst>
                <a:path w="150887" h="113310" extrusionOk="0">
                  <a:moveTo>
                    <a:pt x="142722" y="7618"/>
                  </a:moveTo>
                  <a:lnTo>
                    <a:pt x="142722" y="86662"/>
                  </a:lnTo>
                  <a:lnTo>
                    <a:pt x="8133" y="86662"/>
                  </a:lnTo>
                  <a:lnTo>
                    <a:pt x="8133" y="7618"/>
                  </a:lnTo>
                  <a:close/>
                  <a:moveTo>
                    <a:pt x="7844" y="7008"/>
                  </a:moveTo>
                  <a:cubicBezTo>
                    <a:pt x="7779" y="7008"/>
                    <a:pt x="7683" y="7040"/>
                    <a:pt x="7651" y="7104"/>
                  </a:cubicBezTo>
                  <a:cubicBezTo>
                    <a:pt x="7587" y="7168"/>
                    <a:pt x="7554" y="7233"/>
                    <a:pt x="7554" y="7297"/>
                  </a:cubicBezTo>
                  <a:lnTo>
                    <a:pt x="7554" y="86951"/>
                  </a:lnTo>
                  <a:cubicBezTo>
                    <a:pt x="7554" y="87015"/>
                    <a:pt x="7587" y="87112"/>
                    <a:pt x="7651" y="87144"/>
                  </a:cubicBezTo>
                  <a:cubicBezTo>
                    <a:pt x="7683" y="87208"/>
                    <a:pt x="7779" y="87240"/>
                    <a:pt x="7844" y="87240"/>
                  </a:cubicBezTo>
                  <a:lnTo>
                    <a:pt x="143011" y="87240"/>
                  </a:lnTo>
                  <a:cubicBezTo>
                    <a:pt x="143107" y="87240"/>
                    <a:pt x="143172" y="87208"/>
                    <a:pt x="143236" y="87144"/>
                  </a:cubicBezTo>
                  <a:cubicBezTo>
                    <a:pt x="143300" y="87112"/>
                    <a:pt x="143332" y="87015"/>
                    <a:pt x="143332" y="86951"/>
                  </a:cubicBezTo>
                  <a:lnTo>
                    <a:pt x="143332" y="7297"/>
                  </a:lnTo>
                  <a:cubicBezTo>
                    <a:pt x="143332" y="7233"/>
                    <a:pt x="143300" y="7168"/>
                    <a:pt x="143236" y="7104"/>
                  </a:cubicBezTo>
                  <a:cubicBezTo>
                    <a:pt x="143172" y="7040"/>
                    <a:pt x="143107" y="7008"/>
                    <a:pt x="143011" y="7008"/>
                  </a:cubicBezTo>
                  <a:close/>
                  <a:moveTo>
                    <a:pt x="145615" y="579"/>
                  </a:moveTo>
                  <a:cubicBezTo>
                    <a:pt x="146900" y="579"/>
                    <a:pt x="148057" y="1125"/>
                    <a:pt x="148925" y="1961"/>
                  </a:cubicBezTo>
                  <a:cubicBezTo>
                    <a:pt x="149761" y="2829"/>
                    <a:pt x="150308" y="3986"/>
                    <a:pt x="150308" y="5272"/>
                  </a:cubicBezTo>
                  <a:lnTo>
                    <a:pt x="150308" y="108038"/>
                  </a:lnTo>
                  <a:cubicBezTo>
                    <a:pt x="150308" y="109356"/>
                    <a:pt x="149761" y="110513"/>
                    <a:pt x="148925" y="111349"/>
                  </a:cubicBezTo>
                  <a:cubicBezTo>
                    <a:pt x="148057" y="112217"/>
                    <a:pt x="146900" y="112731"/>
                    <a:pt x="145615" y="112731"/>
                  </a:cubicBezTo>
                  <a:lnTo>
                    <a:pt x="5272" y="112731"/>
                  </a:lnTo>
                  <a:cubicBezTo>
                    <a:pt x="3986" y="112731"/>
                    <a:pt x="2797" y="112217"/>
                    <a:pt x="1961" y="111349"/>
                  </a:cubicBezTo>
                  <a:cubicBezTo>
                    <a:pt x="1093" y="110513"/>
                    <a:pt x="579" y="109356"/>
                    <a:pt x="579" y="108038"/>
                  </a:cubicBezTo>
                  <a:lnTo>
                    <a:pt x="579" y="5272"/>
                  </a:lnTo>
                  <a:cubicBezTo>
                    <a:pt x="579" y="3986"/>
                    <a:pt x="1093" y="2829"/>
                    <a:pt x="1961" y="1961"/>
                  </a:cubicBezTo>
                  <a:cubicBezTo>
                    <a:pt x="2797" y="1125"/>
                    <a:pt x="3986" y="579"/>
                    <a:pt x="5272" y="579"/>
                  </a:cubicBezTo>
                  <a:close/>
                  <a:moveTo>
                    <a:pt x="5272" y="0"/>
                  </a:moveTo>
                  <a:cubicBezTo>
                    <a:pt x="2347" y="0"/>
                    <a:pt x="0" y="2379"/>
                    <a:pt x="0" y="5272"/>
                  </a:cubicBezTo>
                  <a:lnTo>
                    <a:pt x="0" y="108038"/>
                  </a:lnTo>
                  <a:cubicBezTo>
                    <a:pt x="0" y="110963"/>
                    <a:pt x="2347" y="113310"/>
                    <a:pt x="5272" y="113310"/>
                  </a:cubicBezTo>
                  <a:lnTo>
                    <a:pt x="145615" y="113310"/>
                  </a:lnTo>
                  <a:cubicBezTo>
                    <a:pt x="148508" y="113310"/>
                    <a:pt x="150886" y="110963"/>
                    <a:pt x="150886" y="108038"/>
                  </a:cubicBezTo>
                  <a:lnTo>
                    <a:pt x="150886" y="5272"/>
                  </a:lnTo>
                  <a:cubicBezTo>
                    <a:pt x="150886" y="2379"/>
                    <a:pt x="148508" y="0"/>
                    <a:pt x="14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62"/>
            <p:cNvSpPr/>
            <p:nvPr/>
          </p:nvSpPr>
          <p:spPr>
            <a:xfrm>
              <a:off x="3951400" y="3727400"/>
              <a:ext cx="138250" cy="139050"/>
            </a:xfrm>
            <a:custGeom>
              <a:avLst/>
              <a:gdLst/>
              <a:ahLst/>
              <a:cxnLst/>
              <a:rect l="l" t="t" r="r" b="b"/>
              <a:pathLst>
                <a:path w="5530" h="5562" extrusionOk="0">
                  <a:moveTo>
                    <a:pt x="2765" y="0"/>
                  </a:moveTo>
                  <a:cubicBezTo>
                    <a:pt x="1222" y="0"/>
                    <a:pt x="1" y="1254"/>
                    <a:pt x="1" y="2797"/>
                  </a:cubicBezTo>
                  <a:cubicBezTo>
                    <a:pt x="1" y="4308"/>
                    <a:pt x="1222" y="5561"/>
                    <a:pt x="2765" y="5561"/>
                  </a:cubicBezTo>
                  <a:cubicBezTo>
                    <a:pt x="4276" y="5561"/>
                    <a:pt x="5530" y="4308"/>
                    <a:pt x="5530" y="2797"/>
                  </a:cubicBezTo>
                  <a:cubicBezTo>
                    <a:pt x="5530" y="1254"/>
                    <a:pt x="4276" y="0"/>
                    <a:pt x="2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62"/>
            <p:cNvSpPr/>
            <p:nvPr/>
          </p:nvSpPr>
          <p:spPr>
            <a:xfrm>
              <a:off x="3943375" y="3720175"/>
              <a:ext cx="153525" cy="153500"/>
            </a:xfrm>
            <a:custGeom>
              <a:avLst/>
              <a:gdLst/>
              <a:ahLst/>
              <a:cxnLst/>
              <a:rect l="l" t="t" r="r" b="b"/>
              <a:pathLst>
                <a:path w="6141" h="6140" extrusionOk="0">
                  <a:moveTo>
                    <a:pt x="3086" y="579"/>
                  </a:moveTo>
                  <a:cubicBezTo>
                    <a:pt x="3761" y="579"/>
                    <a:pt x="4372" y="868"/>
                    <a:pt x="4822" y="1318"/>
                  </a:cubicBezTo>
                  <a:cubicBezTo>
                    <a:pt x="5272" y="1768"/>
                    <a:pt x="5561" y="2379"/>
                    <a:pt x="5561" y="3086"/>
                  </a:cubicBezTo>
                  <a:cubicBezTo>
                    <a:pt x="5561" y="3761"/>
                    <a:pt x="5272" y="4372"/>
                    <a:pt x="4822" y="4822"/>
                  </a:cubicBezTo>
                  <a:cubicBezTo>
                    <a:pt x="4372" y="5272"/>
                    <a:pt x="3761" y="5561"/>
                    <a:pt x="3086" y="5561"/>
                  </a:cubicBezTo>
                  <a:cubicBezTo>
                    <a:pt x="2379" y="5561"/>
                    <a:pt x="1768" y="5272"/>
                    <a:pt x="1318" y="4822"/>
                  </a:cubicBezTo>
                  <a:cubicBezTo>
                    <a:pt x="868" y="4372"/>
                    <a:pt x="611" y="3761"/>
                    <a:pt x="611" y="3086"/>
                  </a:cubicBezTo>
                  <a:cubicBezTo>
                    <a:pt x="611" y="2379"/>
                    <a:pt x="868" y="1768"/>
                    <a:pt x="1318" y="1318"/>
                  </a:cubicBezTo>
                  <a:cubicBezTo>
                    <a:pt x="1768" y="868"/>
                    <a:pt x="2379" y="579"/>
                    <a:pt x="3086" y="579"/>
                  </a:cubicBezTo>
                  <a:close/>
                  <a:moveTo>
                    <a:pt x="3086" y="0"/>
                  </a:moveTo>
                  <a:cubicBezTo>
                    <a:pt x="1383" y="0"/>
                    <a:pt x="0" y="1382"/>
                    <a:pt x="0" y="3086"/>
                  </a:cubicBezTo>
                  <a:cubicBezTo>
                    <a:pt x="0" y="4758"/>
                    <a:pt x="1383" y="6140"/>
                    <a:pt x="3086" y="6140"/>
                  </a:cubicBezTo>
                  <a:cubicBezTo>
                    <a:pt x="4758" y="6140"/>
                    <a:pt x="6140" y="4758"/>
                    <a:pt x="6140" y="3086"/>
                  </a:cubicBezTo>
                  <a:cubicBezTo>
                    <a:pt x="6140" y="1382"/>
                    <a:pt x="4758" y="0"/>
                    <a:pt x="3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62"/>
            <p:cNvSpPr/>
            <p:nvPr/>
          </p:nvSpPr>
          <p:spPr>
            <a:xfrm>
              <a:off x="3413000" y="4570400"/>
              <a:ext cx="1215075" cy="57075"/>
            </a:xfrm>
            <a:custGeom>
              <a:avLst/>
              <a:gdLst/>
              <a:ahLst/>
              <a:cxnLst/>
              <a:rect l="l" t="t" r="r" b="b"/>
              <a:pathLst>
                <a:path w="48603" h="2283" extrusionOk="0">
                  <a:moveTo>
                    <a:pt x="0" y="0"/>
                  </a:moveTo>
                  <a:lnTo>
                    <a:pt x="0" y="2282"/>
                  </a:lnTo>
                  <a:lnTo>
                    <a:pt x="48602" y="228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62"/>
            <p:cNvSpPr/>
            <p:nvPr/>
          </p:nvSpPr>
          <p:spPr>
            <a:xfrm>
              <a:off x="3404950" y="4563150"/>
              <a:ext cx="1230350" cy="71550"/>
            </a:xfrm>
            <a:custGeom>
              <a:avLst/>
              <a:gdLst/>
              <a:ahLst/>
              <a:cxnLst/>
              <a:rect l="l" t="t" r="r" b="b"/>
              <a:pathLst>
                <a:path w="49214" h="2862" extrusionOk="0">
                  <a:moveTo>
                    <a:pt x="48635" y="579"/>
                  </a:moveTo>
                  <a:lnTo>
                    <a:pt x="48635" y="2251"/>
                  </a:lnTo>
                  <a:lnTo>
                    <a:pt x="611" y="2251"/>
                  </a:lnTo>
                  <a:lnTo>
                    <a:pt x="611" y="579"/>
                  </a:lnTo>
                  <a:close/>
                  <a:moveTo>
                    <a:pt x="322" y="1"/>
                  </a:moveTo>
                  <a:cubicBezTo>
                    <a:pt x="226" y="1"/>
                    <a:pt x="161" y="33"/>
                    <a:pt x="97" y="97"/>
                  </a:cubicBezTo>
                  <a:cubicBezTo>
                    <a:pt x="33" y="129"/>
                    <a:pt x="1" y="226"/>
                    <a:pt x="1" y="290"/>
                  </a:cubicBezTo>
                  <a:lnTo>
                    <a:pt x="1" y="2572"/>
                  </a:lnTo>
                  <a:cubicBezTo>
                    <a:pt x="1" y="2637"/>
                    <a:pt x="33" y="2701"/>
                    <a:pt x="97" y="2765"/>
                  </a:cubicBezTo>
                  <a:cubicBezTo>
                    <a:pt x="161" y="2829"/>
                    <a:pt x="226" y="2862"/>
                    <a:pt x="322" y="2862"/>
                  </a:cubicBezTo>
                  <a:lnTo>
                    <a:pt x="48924" y="2862"/>
                  </a:lnTo>
                  <a:cubicBezTo>
                    <a:pt x="49021" y="2862"/>
                    <a:pt x="49085" y="2829"/>
                    <a:pt x="49149" y="2765"/>
                  </a:cubicBezTo>
                  <a:cubicBezTo>
                    <a:pt x="49214" y="2701"/>
                    <a:pt x="49214" y="2637"/>
                    <a:pt x="49214" y="2572"/>
                  </a:cubicBezTo>
                  <a:lnTo>
                    <a:pt x="49214" y="290"/>
                  </a:lnTo>
                  <a:cubicBezTo>
                    <a:pt x="49214" y="226"/>
                    <a:pt x="49214" y="129"/>
                    <a:pt x="49149" y="97"/>
                  </a:cubicBezTo>
                  <a:cubicBezTo>
                    <a:pt x="49085" y="33"/>
                    <a:pt x="49021" y="1"/>
                    <a:pt x="4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62"/>
            <p:cNvSpPr/>
            <p:nvPr/>
          </p:nvSpPr>
          <p:spPr>
            <a:xfrm>
              <a:off x="2180250" y="2902900"/>
              <a:ext cx="162350" cy="178425"/>
            </a:xfrm>
            <a:custGeom>
              <a:avLst/>
              <a:gdLst/>
              <a:ahLst/>
              <a:cxnLst/>
              <a:rect l="l" t="t" r="r" b="b"/>
              <a:pathLst>
                <a:path w="6494" h="7137" extrusionOk="0">
                  <a:moveTo>
                    <a:pt x="2122" y="0"/>
                  </a:moveTo>
                  <a:lnTo>
                    <a:pt x="129" y="1897"/>
                  </a:lnTo>
                  <a:cubicBezTo>
                    <a:pt x="129" y="1897"/>
                    <a:pt x="1" y="3279"/>
                    <a:pt x="1286" y="5047"/>
                  </a:cubicBezTo>
                  <a:cubicBezTo>
                    <a:pt x="2540" y="6815"/>
                    <a:pt x="2797" y="7136"/>
                    <a:pt x="2797" y="7136"/>
                  </a:cubicBezTo>
                  <a:cubicBezTo>
                    <a:pt x="2797" y="7136"/>
                    <a:pt x="3247" y="6236"/>
                    <a:pt x="4244" y="5047"/>
                  </a:cubicBezTo>
                  <a:cubicBezTo>
                    <a:pt x="5272" y="3858"/>
                    <a:pt x="6494" y="2732"/>
                    <a:pt x="6494" y="2732"/>
                  </a:cubicBezTo>
                  <a:cubicBezTo>
                    <a:pt x="5980" y="547"/>
                    <a:pt x="2122" y="0"/>
                    <a:pt x="2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2"/>
            <p:cNvSpPr/>
            <p:nvPr/>
          </p:nvSpPr>
          <p:spPr>
            <a:xfrm>
              <a:off x="2177050" y="2895650"/>
              <a:ext cx="172800" cy="192900"/>
            </a:xfrm>
            <a:custGeom>
              <a:avLst/>
              <a:gdLst/>
              <a:ahLst/>
              <a:cxnLst/>
              <a:rect l="l" t="t" r="r" b="b"/>
              <a:pathLst>
                <a:path w="6912" h="7716" extrusionOk="0">
                  <a:moveTo>
                    <a:pt x="2356" y="566"/>
                  </a:moveTo>
                  <a:cubicBezTo>
                    <a:pt x="2682" y="623"/>
                    <a:pt x="3523" y="792"/>
                    <a:pt x="4340" y="1158"/>
                  </a:cubicBezTo>
                  <a:cubicBezTo>
                    <a:pt x="4790" y="1351"/>
                    <a:pt x="5272" y="1608"/>
                    <a:pt x="5625" y="1930"/>
                  </a:cubicBezTo>
                  <a:cubicBezTo>
                    <a:pt x="5971" y="2218"/>
                    <a:pt x="6214" y="2558"/>
                    <a:pt x="6330" y="2950"/>
                  </a:cubicBezTo>
                  <a:lnTo>
                    <a:pt x="6330" y="2950"/>
                  </a:lnTo>
                  <a:cubicBezTo>
                    <a:pt x="5982" y="3271"/>
                    <a:pt x="5007" y="4192"/>
                    <a:pt x="4179" y="5176"/>
                  </a:cubicBezTo>
                  <a:cubicBezTo>
                    <a:pt x="3544" y="5910"/>
                    <a:pt x="3130" y="6546"/>
                    <a:pt x="2898" y="6933"/>
                  </a:cubicBezTo>
                  <a:lnTo>
                    <a:pt x="2898" y="6933"/>
                  </a:lnTo>
                  <a:cubicBezTo>
                    <a:pt x="2886" y="6916"/>
                    <a:pt x="2874" y="6898"/>
                    <a:pt x="2861" y="6880"/>
                  </a:cubicBezTo>
                  <a:cubicBezTo>
                    <a:pt x="2636" y="6590"/>
                    <a:pt x="2250" y="6076"/>
                    <a:pt x="1607" y="5176"/>
                  </a:cubicBezTo>
                  <a:cubicBezTo>
                    <a:pt x="614" y="3798"/>
                    <a:pt x="515" y="2644"/>
                    <a:pt x="514" y="2318"/>
                  </a:cubicBezTo>
                  <a:lnTo>
                    <a:pt x="514" y="2318"/>
                  </a:lnTo>
                  <a:lnTo>
                    <a:pt x="2356" y="566"/>
                  </a:lnTo>
                  <a:close/>
                  <a:moveTo>
                    <a:pt x="2282" y="1"/>
                  </a:moveTo>
                  <a:cubicBezTo>
                    <a:pt x="2218" y="1"/>
                    <a:pt x="2122" y="33"/>
                    <a:pt x="2057" y="97"/>
                  </a:cubicBezTo>
                  <a:lnTo>
                    <a:pt x="64" y="1994"/>
                  </a:lnTo>
                  <a:cubicBezTo>
                    <a:pt x="32" y="2058"/>
                    <a:pt x="0" y="2090"/>
                    <a:pt x="0" y="2155"/>
                  </a:cubicBezTo>
                  <a:cubicBezTo>
                    <a:pt x="0" y="2187"/>
                    <a:pt x="0" y="2219"/>
                    <a:pt x="0" y="2315"/>
                  </a:cubicBezTo>
                  <a:cubicBezTo>
                    <a:pt x="0" y="2733"/>
                    <a:pt x="97" y="3987"/>
                    <a:pt x="1189" y="5498"/>
                  </a:cubicBezTo>
                  <a:cubicBezTo>
                    <a:pt x="2475" y="7266"/>
                    <a:pt x="2700" y="7587"/>
                    <a:pt x="2700" y="7587"/>
                  </a:cubicBezTo>
                  <a:cubicBezTo>
                    <a:pt x="2765" y="7683"/>
                    <a:pt x="2861" y="7716"/>
                    <a:pt x="2957" y="7716"/>
                  </a:cubicBezTo>
                  <a:cubicBezTo>
                    <a:pt x="3054" y="7683"/>
                    <a:pt x="3118" y="7651"/>
                    <a:pt x="3150" y="7555"/>
                  </a:cubicBezTo>
                  <a:lnTo>
                    <a:pt x="3182" y="7523"/>
                  </a:lnTo>
                  <a:cubicBezTo>
                    <a:pt x="3279" y="7330"/>
                    <a:pt x="3729" y="6526"/>
                    <a:pt x="4597" y="5498"/>
                  </a:cubicBezTo>
                  <a:cubicBezTo>
                    <a:pt x="5079" y="4919"/>
                    <a:pt x="5658" y="4340"/>
                    <a:pt x="6075" y="3922"/>
                  </a:cubicBezTo>
                  <a:cubicBezTo>
                    <a:pt x="6300" y="3730"/>
                    <a:pt x="6493" y="3537"/>
                    <a:pt x="6622" y="3408"/>
                  </a:cubicBezTo>
                  <a:cubicBezTo>
                    <a:pt x="6750" y="3312"/>
                    <a:pt x="6815" y="3247"/>
                    <a:pt x="6815" y="3247"/>
                  </a:cubicBezTo>
                  <a:cubicBezTo>
                    <a:pt x="6879" y="3183"/>
                    <a:pt x="6911" y="3055"/>
                    <a:pt x="6911" y="2958"/>
                  </a:cubicBezTo>
                  <a:cubicBezTo>
                    <a:pt x="6750" y="2347"/>
                    <a:pt x="6365" y="1865"/>
                    <a:pt x="5915" y="1480"/>
                  </a:cubicBezTo>
                  <a:cubicBezTo>
                    <a:pt x="5208" y="901"/>
                    <a:pt x="4307" y="547"/>
                    <a:pt x="3568" y="322"/>
                  </a:cubicBezTo>
                  <a:cubicBezTo>
                    <a:pt x="2861" y="97"/>
                    <a:pt x="2282" y="33"/>
                    <a:pt x="2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2"/>
            <p:cNvSpPr/>
            <p:nvPr/>
          </p:nvSpPr>
          <p:spPr>
            <a:xfrm>
              <a:off x="2210000" y="2764900"/>
              <a:ext cx="282075" cy="242375"/>
            </a:xfrm>
            <a:custGeom>
              <a:avLst/>
              <a:gdLst/>
              <a:ahLst/>
              <a:cxnLst/>
              <a:rect l="l" t="t" r="r" b="b"/>
              <a:pathLst>
                <a:path w="11283" h="9695" extrusionOk="0">
                  <a:moveTo>
                    <a:pt x="5918" y="0"/>
                  </a:moveTo>
                  <a:cubicBezTo>
                    <a:pt x="4911" y="0"/>
                    <a:pt x="3878" y="114"/>
                    <a:pt x="3311" y="506"/>
                  </a:cubicBezTo>
                  <a:cubicBezTo>
                    <a:pt x="1929" y="1438"/>
                    <a:pt x="1382" y="2627"/>
                    <a:pt x="707" y="4588"/>
                  </a:cubicBezTo>
                  <a:cubicBezTo>
                    <a:pt x="0" y="6517"/>
                    <a:pt x="868" y="5584"/>
                    <a:pt x="1639" y="7031"/>
                  </a:cubicBezTo>
                  <a:cubicBezTo>
                    <a:pt x="2411" y="8445"/>
                    <a:pt x="2411" y="8381"/>
                    <a:pt x="3022" y="8477"/>
                  </a:cubicBezTo>
                  <a:cubicBezTo>
                    <a:pt x="3632" y="8574"/>
                    <a:pt x="4018" y="8574"/>
                    <a:pt x="4018" y="8574"/>
                  </a:cubicBezTo>
                  <a:cubicBezTo>
                    <a:pt x="4018" y="8574"/>
                    <a:pt x="5143" y="8960"/>
                    <a:pt x="6525" y="9474"/>
                  </a:cubicBezTo>
                  <a:cubicBezTo>
                    <a:pt x="6960" y="9629"/>
                    <a:pt x="7295" y="9694"/>
                    <a:pt x="7559" y="9694"/>
                  </a:cubicBezTo>
                  <a:cubicBezTo>
                    <a:pt x="8117" y="9694"/>
                    <a:pt x="8365" y="9405"/>
                    <a:pt x="8583" y="9056"/>
                  </a:cubicBezTo>
                  <a:cubicBezTo>
                    <a:pt x="8904" y="8510"/>
                    <a:pt x="9386" y="4588"/>
                    <a:pt x="9386" y="4588"/>
                  </a:cubicBezTo>
                  <a:cubicBezTo>
                    <a:pt x="9386" y="4588"/>
                    <a:pt x="10479" y="4074"/>
                    <a:pt x="10865" y="2949"/>
                  </a:cubicBezTo>
                  <a:cubicBezTo>
                    <a:pt x="11283" y="1824"/>
                    <a:pt x="9740" y="2145"/>
                    <a:pt x="9290" y="1984"/>
                  </a:cubicBezTo>
                  <a:cubicBezTo>
                    <a:pt x="8840" y="1824"/>
                    <a:pt x="8647" y="216"/>
                    <a:pt x="8647" y="216"/>
                  </a:cubicBezTo>
                  <a:cubicBezTo>
                    <a:pt x="8647" y="216"/>
                    <a:pt x="7307" y="0"/>
                    <a:pt x="5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62"/>
            <p:cNvSpPr/>
            <p:nvPr/>
          </p:nvSpPr>
          <p:spPr>
            <a:xfrm>
              <a:off x="2214000" y="2758250"/>
              <a:ext cx="276475" cy="255575"/>
            </a:xfrm>
            <a:custGeom>
              <a:avLst/>
              <a:gdLst/>
              <a:ahLst/>
              <a:cxnLst/>
              <a:rect l="l" t="t" r="r" b="b"/>
              <a:pathLst>
                <a:path w="11059" h="10223" extrusionOk="0">
                  <a:moveTo>
                    <a:pt x="5722" y="547"/>
                  </a:moveTo>
                  <a:cubicBezTo>
                    <a:pt x="6397" y="547"/>
                    <a:pt x="7073" y="611"/>
                    <a:pt x="7587" y="643"/>
                  </a:cubicBezTo>
                  <a:cubicBezTo>
                    <a:pt x="7844" y="675"/>
                    <a:pt x="8069" y="707"/>
                    <a:pt x="8198" y="739"/>
                  </a:cubicBezTo>
                  <a:cubicBezTo>
                    <a:pt x="8218" y="739"/>
                    <a:pt x="8236" y="740"/>
                    <a:pt x="8254" y="741"/>
                  </a:cubicBezTo>
                  <a:lnTo>
                    <a:pt x="8254" y="741"/>
                  </a:lnTo>
                  <a:cubicBezTo>
                    <a:pt x="8277" y="902"/>
                    <a:pt x="8319" y="1132"/>
                    <a:pt x="8390" y="1382"/>
                  </a:cubicBezTo>
                  <a:cubicBezTo>
                    <a:pt x="8423" y="1607"/>
                    <a:pt x="8519" y="1832"/>
                    <a:pt x="8615" y="2025"/>
                  </a:cubicBezTo>
                  <a:cubicBezTo>
                    <a:pt x="8648" y="2122"/>
                    <a:pt x="8712" y="2218"/>
                    <a:pt x="8776" y="2315"/>
                  </a:cubicBezTo>
                  <a:cubicBezTo>
                    <a:pt x="8840" y="2411"/>
                    <a:pt x="8937" y="2475"/>
                    <a:pt x="9033" y="2507"/>
                  </a:cubicBezTo>
                  <a:cubicBezTo>
                    <a:pt x="9194" y="2572"/>
                    <a:pt x="9387" y="2572"/>
                    <a:pt x="9548" y="2572"/>
                  </a:cubicBezTo>
                  <a:cubicBezTo>
                    <a:pt x="9805" y="2604"/>
                    <a:pt x="10094" y="2604"/>
                    <a:pt x="10287" y="2668"/>
                  </a:cubicBezTo>
                  <a:cubicBezTo>
                    <a:pt x="10383" y="2700"/>
                    <a:pt x="10448" y="2732"/>
                    <a:pt x="10480" y="2765"/>
                  </a:cubicBezTo>
                  <a:cubicBezTo>
                    <a:pt x="10512" y="2765"/>
                    <a:pt x="10512" y="2797"/>
                    <a:pt x="10512" y="2861"/>
                  </a:cubicBezTo>
                  <a:cubicBezTo>
                    <a:pt x="10512" y="2925"/>
                    <a:pt x="10512" y="3022"/>
                    <a:pt x="10480" y="3118"/>
                  </a:cubicBezTo>
                  <a:cubicBezTo>
                    <a:pt x="10287" y="3632"/>
                    <a:pt x="9933" y="4018"/>
                    <a:pt x="9644" y="4243"/>
                  </a:cubicBezTo>
                  <a:cubicBezTo>
                    <a:pt x="9516" y="4372"/>
                    <a:pt x="9355" y="4468"/>
                    <a:pt x="9258" y="4533"/>
                  </a:cubicBezTo>
                  <a:cubicBezTo>
                    <a:pt x="9226" y="4565"/>
                    <a:pt x="9194" y="4597"/>
                    <a:pt x="9162" y="4597"/>
                  </a:cubicBezTo>
                  <a:lnTo>
                    <a:pt x="9130" y="4629"/>
                  </a:lnTo>
                  <a:cubicBezTo>
                    <a:pt x="9033" y="4661"/>
                    <a:pt x="8969" y="4725"/>
                    <a:pt x="8969" y="4822"/>
                  </a:cubicBezTo>
                  <a:cubicBezTo>
                    <a:pt x="8969" y="4822"/>
                    <a:pt x="8937" y="5079"/>
                    <a:pt x="8873" y="5433"/>
                  </a:cubicBezTo>
                  <a:cubicBezTo>
                    <a:pt x="8808" y="6011"/>
                    <a:pt x="8680" y="6847"/>
                    <a:pt x="8551" y="7618"/>
                  </a:cubicBezTo>
                  <a:cubicBezTo>
                    <a:pt x="8487" y="8004"/>
                    <a:pt x="8423" y="8358"/>
                    <a:pt x="8358" y="8647"/>
                  </a:cubicBezTo>
                  <a:cubicBezTo>
                    <a:pt x="8326" y="8776"/>
                    <a:pt x="8294" y="8904"/>
                    <a:pt x="8262" y="9001"/>
                  </a:cubicBezTo>
                  <a:cubicBezTo>
                    <a:pt x="8230" y="9097"/>
                    <a:pt x="8198" y="9161"/>
                    <a:pt x="8198" y="9161"/>
                  </a:cubicBezTo>
                  <a:cubicBezTo>
                    <a:pt x="8101" y="9322"/>
                    <a:pt x="8005" y="9451"/>
                    <a:pt x="7876" y="9547"/>
                  </a:cubicBezTo>
                  <a:cubicBezTo>
                    <a:pt x="7780" y="9644"/>
                    <a:pt x="7651" y="9676"/>
                    <a:pt x="7394" y="9676"/>
                  </a:cubicBezTo>
                  <a:cubicBezTo>
                    <a:pt x="7169" y="9676"/>
                    <a:pt x="6880" y="9611"/>
                    <a:pt x="6430" y="9483"/>
                  </a:cubicBezTo>
                  <a:cubicBezTo>
                    <a:pt x="5080" y="9001"/>
                    <a:pt x="3955" y="8583"/>
                    <a:pt x="3955" y="8583"/>
                  </a:cubicBezTo>
                  <a:lnTo>
                    <a:pt x="3858" y="8583"/>
                  </a:lnTo>
                  <a:lnTo>
                    <a:pt x="3794" y="8551"/>
                  </a:lnTo>
                  <a:cubicBezTo>
                    <a:pt x="3665" y="8551"/>
                    <a:pt x="3344" y="8551"/>
                    <a:pt x="2894" y="8486"/>
                  </a:cubicBezTo>
                  <a:cubicBezTo>
                    <a:pt x="2733" y="8454"/>
                    <a:pt x="2637" y="8422"/>
                    <a:pt x="2572" y="8422"/>
                  </a:cubicBezTo>
                  <a:cubicBezTo>
                    <a:pt x="2540" y="8390"/>
                    <a:pt x="2508" y="8390"/>
                    <a:pt x="2476" y="8358"/>
                  </a:cubicBezTo>
                  <a:cubicBezTo>
                    <a:pt x="2412" y="8326"/>
                    <a:pt x="2315" y="8229"/>
                    <a:pt x="2219" y="8036"/>
                  </a:cubicBezTo>
                  <a:cubicBezTo>
                    <a:pt x="2090" y="7843"/>
                    <a:pt x="1929" y="7554"/>
                    <a:pt x="1704" y="7168"/>
                  </a:cubicBezTo>
                  <a:cubicBezTo>
                    <a:pt x="1415" y="6590"/>
                    <a:pt x="1062" y="6333"/>
                    <a:pt x="804" y="6172"/>
                  </a:cubicBezTo>
                  <a:cubicBezTo>
                    <a:pt x="708" y="6108"/>
                    <a:pt x="612" y="6043"/>
                    <a:pt x="612" y="6011"/>
                  </a:cubicBezTo>
                  <a:cubicBezTo>
                    <a:pt x="579" y="5979"/>
                    <a:pt x="547" y="5947"/>
                    <a:pt x="547" y="5850"/>
                  </a:cubicBezTo>
                  <a:cubicBezTo>
                    <a:pt x="547" y="5722"/>
                    <a:pt x="612" y="5400"/>
                    <a:pt x="804" y="4918"/>
                  </a:cubicBezTo>
                  <a:cubicBezTo>
                    <a:pt x="1126" y="3954"/>
                    <a:pt x="1447" y="3182"/>
                    <a:pt x="1833" y="2572"/>
                  </a:cubicBezTo>
                  <a:cubicBezTo>
                    <a:pt x="2187" y="1929"/>
                    <a:pt x="2637" y="1447"/>
                    <a:pt x="3279" y="997"/>
                  </a:cubicBezTo>
                  <a:cubicBezTo>
                    <a:pt x="3505" y="836"/>
                    <a:pt x="3890" y="707"/>
                    <a:pt x="4308" y="643"/>
                  </a:cubicBezTo>
                  <a:cubicBezTo>
                    <a:pt x="4726" y="579"/>
                    <a:pt x="5240" y="547"/>
                    <a:pt x="5722" y="547"/>
                  </a:cubicBezTo>
                  <a:close/>
                  <a:moveTo>
                    <a:pt x="5722" y="0"/>
                  </a:moveTo>
                  <a:cubicBezTo>
                    <a:pt x="5208" y="0"/>
                    <a:pt x="4694" y="32"/>
                    <a:pt x="4212" y="129"/>
                  </a:cubicBezTo>
                  <a:cubicBezTo>
                    <a:pt x="3762" y="193"/>
                    <a:pt x="3312" y="322"/>
                    <a:pt x="2990" y="547"/>
                  </a:cubicBezTo>
                  <a:cubicBezTo>
                    <a:pt x="2283" y="1029"/>
                    <a:pt x="1769" y="1607"/>
                    <a:pt x="1351" y="2282"/>
                  </a:cubicBezTo>
                  <a:cubicBezTo>
                    <a:pt x="933" y="2990"/>
                    <a:pt x="644" y="3793"/>
                    <a:pt x="290" y="4758"/>
                  </a:cubicBezTo>
                  <a:cubicBezTo>
                    <a:pt x="97" y="5272"/>
                    <a:pt x="33" y="5593"/>
                    <a:pt x="33" y="5850"/>
                  </a:cubicBezTo>
                  <a:cubicBezTo>
                    <a:pt x="1" y="6043"/>
                    <a:pt x="65" y="6236"/>
                    <a:pt x="194" y="6365"/>
                  </a:cubicBezTo>
                  <a:cubicBezTo>
                    <a:pt x="354" y="6525"/>
                    <a:pt x="515" y="6622"/>
                    <a:pt x="676" y="6751"/>
                  </a:cubicBezTo>
                  <a:cubicBezTo>
                    <a:pt x="869" y="6879"/>
                    <a:pt x="1029" y="7040"/>
                    <a:pt x="1254" y="7426"/>
                  </a:cubicBezTo>
                  <a:cubicBezTo>
                    <a:pt x="1640" y="8133"/>
                    <a:pt x="1833" y="8486"/>
                    <a:pt x="2058" y="8711"/>
                  </a:cubicBezTo>
                  <a:cubicBezTo>
                    <a:pt x="2154" y="8808"/>
                    <a:pt x="2283" y="8904"/>
                    <a:pt x="2412" y="8936"/>
                  </a:cubicBezTo>
                  <a:cubicBezTo>
                    <a:pt x="2540" y="8968"/>
                    <a:pt x="2669" y="8968"/>
                    <a:pt x="2829" y="9001"/>
                  </a:cubicBezTo>
                  <a:cubicBezTo>
                    <a:pt x="3280" y="9072"/>
                    <a:pt x="3608" y="9090"/>
                    <a:pt x="3762" y="9095"/>
                  </a:cubicBezTo>
                  <a:lnTo>
                    <a:pt x="3762" y="9095"/>
                  </a:lnTo>
                  <a:lnTo>
                    <a:pt x="3762" y="9097"/>
                  </a:lnTo>
                  <a:cubicBezTo>
                    <a:pt x="3762" y="9097"/>
                    <a:pt x="4887" y="9483"/>
                    <a:pt x="6269" y="9965"/>
                  </a:cubicBezTo>
                  <a:cubicBezTo>
                    <a:pt x="6719" y="10126"/>
                    <a:pt x="7105" y="10222"/>
                    <a:pt x="7394" y="10222"/>
                  </a:cubicBezTo>
                  <a:cubicBezTo>
                    <a:pt x="7715" y="10222"/>
                    <a:pt x="8005" y="10126"/>
                    <a:pt x="8198" y="9965"/>
                  </a:cubicBezTo>
                  <a:cubicBezTo>
                    <a:pt x="8390" y="9836"/>
                    <a:pt x="8551" y="9644"/>
                    <a:pt x="8648" y="9451"/>
                  </a:cubicBezTo>
                  <a:cubicBezTo>
                    <a:pt x="8712" y="9322"/>
                    <a:pt x="8744" y="9193"/>
                    <a:pt x="8808" y="9033"/>
                  </a:cubicBezTo>
                  <a:cubicBezTo>
                    <a:pt x="8969" y="8454"/>
                    <a:pt x="9130" y="7426"/>
                    <a:pt x="9258" y="6525"/>
                  </a:cubicBezTo>
                  <a:cubicBezTo>
                    <a:pt x="9378" y="5881"/>
                    <a:pt x="9461" y="5291"/>
                    <a:pt x="9497" y="5029"/>
                  </a:cubicBezTo>
                  <a:lnTo>
                    <a:pt x="9497" y="5029"/>
                  </a:lnTo>
                  <a:cubicBezTo>
                    <a:pt x="9819" y="4837"/>
                    <a:pt x="10604" y="4308"/>
                    <a:pt x="10962" y="3311"/>
                  </a:cubicBezTo>
                  <a:cubicBezTo>
                    <a:pt x="11026" y="3150"/>
                    <a:pt x="11058" y="3022"/>
                    <a:pt x="11058" y="2861"/>
                  </a:cubicBezTo>
                  <a:cubicBezTo>
                    <a:pt x="11058" y="2732"/>
                    <a:pt x="11026" y="2636"/>
                    <a:pt x="10962" y="2507"/>
                  </a:cubicBezTo>
                  <a:cubicBezTo>
                    <a:pt x="10866" y="2315"/>
                    <a:pt x="10673" y="2218"/>
                    <a:pt x="10512" y="2154"/>
                  </a:cubicBezTo>
                  <a:cubicBezTo>
                    <a:pt x="10255" y="2090"/>
                    <a:pt x="9998" y="2057"/>
                    <a:pt x="9741" y="2057"/>
                  </a:cubicBezTo>
                  <a:lnTo>
                    <a:pt x="9419" y="2057"/>
                  </a:lnTo>
                  <a:cubicBezTo>
                    <a:pt x="9323" y="2025"/>
                    <a:pt x="9258" y="2025"/>
                    <a:pt x="9226" y="2025"/>
                  </a:cubicBezTo>
                  <a:cubicBezTo>
                    <a:pt x="9226" y="2025"/>
                    <a:pt x="9130" y="1929"/>
                    <a:pt x="9065" y="1768"/>
                  </a:cubicBezTo>
                  <a:cubicBezTo>
                    <a:pt x="8969" y="1543"/>
                    <a:pt x="8873" y="1190"/>
                    <a:pt x="8840" y="932"/>
                  </a:cubicBezTo>
                  <a:cubicBezTo>
                    <a:pt x="8808" y="804"/>
                    <a:pt x="8776" y="675"/>
                    <a:pt x="8776" y="611"/>
                  </a:cubicBezTo>
                  <a:cubicBezTo>
                    <a:pt x="8744" y="514"/>
                    <a:pt x="8744" y="450"/>
                    <a:pt x="8744" y="450"/>
                  </a:cubicBezTo>
                  <a:cubicBezTo>
                    <a:pt x="8744" y="354"/>
                    <a:pt x="8648" y="257"/>
                    <a:pt x="8519" y="225"/>
                  </a:cubicBezTo>
                  <a:cubicBezTo>
                    <a:pt x="8519" y="225"/>
                    <a:pt x="7137" y="0"/>
                    <a:pt x="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62"/>
            <p:cNvSpPr/>
            <p:nvPr/>
          </p:nvSpPr>
          <p:spPr>
            <a:xfrm>
              <a:off x="2414900" y="2812075"/>
              <a:ext cx="12900" cy="42625"/>
            </a:xfrm>
            <a:custGeom>
              <a:avLst/>
              <a:gdLst/>
              <a:ahLst/>
              <a:cxnLst/>
              <a:rect l="l" t="t" r="r" b="b"/>
              <a:pathLst>
                <a:path w="516" h="1705" extrusionOk="0">
                  <a:moveTo>
                    <a:pt x="194" y="1"/>
                  </a:moveTo>
                  <a:cubicBezTo>
                    <a:pt x="65" y="33"/>
                    <a:pt x="1" y="419"/>
                    <a:pt x="33" y="869"/>
                  </a:cubicBezTo>
                  <a:cubicBezTo>
                    <a:pt x="65" y="1351"/>
                    <a:pt x="194" y="1704"/>
                    <a:pt x="322" y="1704"/>
                  </a:cubicBezTo>
                  <a:cubicBezTo>
                    <a:pt x="451" y="1672"/>
                    <a:pt x="515" y="1287"/>
                    <a:pt x="483" y="837"/>
                  </a:cubicBezTo>
                  <a:cubicBezTo>
                    <a:pt x="451" y="387"/>
                    <a:pt x="32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62"/>
            <p:cNvSpPr/>
            <p:nvPr/>
          </p:nvSpPr>
          <p:spPr>
            <a:xfrm>
              <a:off x="2047650" y="2005300"/>
              <a:ext cx="213800" cy="665375"/>
            </a:xfrm>
            <a:custGeom>
              <a:avLst/>
              <a:gdLst/>
              <a:ahLst/>
              <a:cxnLst/>
              <a:rect l="l" t="t" r="r" b="b"/>
              <a:pathLst>
                <a:path w="8552" h="26615" extrusionOk="0">
                  <a:moveTo>
                    <a:pt x="3933" y="1"/>
                  </a:moveTo>
                  <a:cubicBezTo>
                    <a:pt x="3662" y="1"/>
                    <a:pt x="3472" y="320"/>
                    <a:pt x="3472" y="320"/>
                  </a:cubicBezTo>
                  <a:lnTo>
                    <a:pt x="3858" y="2795"/>
                  </a:lnTo>
                  <a:cubicBezTo>
                    <a:pt x="3858" y="2795"/>
                    <a:pt x="2733" y="417"/>
                    <a:pt x="2315" y="159"/>
                  </a:cubicBezTo>
                  <a:cubicBezTo>
                    <a:pt x="2178" y="85"/>
                    <a:pt x="2061" y="55"/>
                    <a:pt x="1960" y="55"/>
                  </a:cubicBezTo>
                  <a:cubicBezTo>
                    <a:pt x="1541" y="55"/>
                    <a:pt x="1415" y="577"/>
                    <a:pt x="1415" y="577"/>
                  </a:cubicBezTo>
                  <a:lnTo>
                    <a:pt x="2830" y="3824"/>
                  </a:lnTo>
                  <a:cubicBezTo>
                    <a:pt x="2830" y="3824"/>
                    <a:pt x="1640" y="1574"/>
                    <a:pt x="1126" y="1445"/>
                  </a:cubicBezTo>
                  <a:cubicBezTo>
                    <a:pt x="1081" y="1434"/>
                    <a:pt x="1041" y="1429"/>
                    <a:pt x="1004" y="1429"/>
                  </a:cubicBezTo>
                  <a:cubicBezTo>
                    <a:pt x="617" y="1429"/>
                    <a:pt x="644" y="1992"/>
                    <a:pt x="644" y="1992"/>
                  </a:cubicBezTo>
                  <a:lnTo>
                    <a:pt x="2058" y="4853"/>
                  </a:lnTo>
                  <a:cubicBezTo>
                    <a:pt x="2058" y="4853"/>
                    <a:pt x="1544" y="4081"/>
                    <a:pt x="1029" y="3695"/>
                  </a:cubicBezTo>
                  <a:cubicBezTo>
                    <a:pt x="893" y="3593"/>
                    <a:pt x="777" y="3552"/>
                    <a:pt x="684" y="3552"/>
                  </a:cubicBezTo>
                  <a:cubicBezTo>
                    <a:pt x="427" y="3552"/>
                    <a:pt x="350" y="3869"/>
                    <a:pt x="515" y="4081"/>
                  </a:cubicBezTo>
                  <a:cubicBezTo>
                    <a:pt x="708" y="4338"/>
                    <a:pt x="3215" y="7971"/>
                    <a:pt x="3215" y="7971"/>
                  </a:cubicBezTo>
                  <a:cubicBezTo>
                    <a:pt x="3215" y="7971"/>
                    <a:pt x="1" y="18450"/>
                    <a:pt x="1" y="20153"/>
                  </a:cubicBezTo>
                  <a:cubicBezTo>
                    <a:pt x="1" y="21825"/>
                    <a:pt x="901" y="26614"/>
                    <a:pt x="901" y="26614"/>
                  </a:cubicBezTo>
                  <a:lnTo>
                    <a:pt x="5433" y="26100"/>
                  </a:lnTo>
                  <a:lnTo>
                    <a:pt x="4790" y="20411"/>
                  </a:lnTo>
                  <a:lnTo>
                    <a:pt x="5433" y="7971"/>
                  </a:lnTo>
                  <a:cubicBezTo>
                    <a:pt x="5433" y="7971"/>
                    <a:pt x="6333" y="6653"/>
                    <a:pt x="6719" y="6267"/>
                  </a:cubicBezTo>
                  <a:cubicBezTo>
                    <a:pt x="6976" y="6010"/>
                    <a:pt x="7812" y="5303"/>
                    <a:pt x="8294" y="4917"/>
                  </a:cubicBezTo>
                  <a:cubicBezTo>
                    <a:pt x="8519" y="4724"/>
                    <a:pt x="8551" y="4403"/>
                    <a:pt x="8423" y="4178"/>
                  </a:cubicBezTo>
                  <a:cubicBezTo>
                    <a:pt x="8309" y="3973"/>
                    <a:pt x="8114" y="3865"/>
                    <a:pt x="7908" y="3865"/>
                  </a:cubicBezTo>
                  <a:cubicBezTo>
                    <a:pt x="7823" y="3865"/>
                    <a:pt x="7736" y="3883"/>
                    <a:pt x="7651" y="3920"/>
                  </a:cubicBezTo>
                  <a:lnTo>
                    <a:pt x="5819" y="4853"/>
                  </a:lnTo>
                  <a:cubicBezTo>
                    <a:pt x="5819" y="4853"/>
                    <a:pt x="4758" y="1092"/>
                    <a:pt x="4533" y="577"/>
                  </a:cubicBezTo>
                  <a:cubicBezTo>
                    <a:pt x="4318" y="135"/>
                    <a:pt x="4108" y="1"/>
                    <a:pt x="3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62"/>
            <p:cNvSpPr/>
            <p:nvPr/>
          </p:nvSpPr>
          <p:spPr>
            <a:xfrm>
              <a:off x="2047650" y="2204550"/>
              <a:ext cx="80400" cy="466125"/>
            </a:xfrm>
            <a:custGeom>
              <a:avLst/>
              <a:gdLst/>
              <a:ahLst/>
              <a:cxnLst/>
              <a:rect l="l" t="t" r="r" b="b"/>
              <a:pathLst>
                <a:path w="3216" h="18645" extrusionOk="0">
                  <a:moveTo>
                    <a:pt x="3215" y="1"/>
                  </a:moveTo>
                  <a:cubicBezTo>
                    <a:pt x="3215" y="1"/>
                    <a:pt x="1" y="10480"/>
                    <a:pt x="1" y="12183"/>
                  </a:cubicBezTo>
                  <a:cubicBezTo>
                    <a:pt x="1" y="13855"/>
                    <a:pt x="901" y="18644"/>
                    <a:pt x="901" y="18644"/>
                  </a:cubicBezTo>
                  <a:lnTo>
                    <a:pt x="2090" y="18516"/>
                  </a:lnTo>
                  <a:cubicBezTo>
                    <a:pt x="2090" y="17134"/>
                    <a:pt x="2058" y="15848"/>
                    <a:pt x="2026" y="14948"/>
                  </a:cubicBezTo>
                  <a:cubicBezTo>
                    <a:pt x="1865" y="11541"/>
                    <a:pt x="3215" y="1"/>
                    <a:pt x="3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62"/>
            <p:cNvSpPr/>
            <p:nvPr/>
          </p:nvSpPr>
          <p:spPr>
            <a:xfrm>
              <a:off x="2054100" y="2240725"/>
              <a:ext cx="69925" cy="289325"/>
            </a:xfrm>
            <a:custGeom>
              <a:avLst/>
              <a:gdLst/>
              <a:ahLst/>
              <a:cxnLst/>
              <a:rect l="l" t="t" r="r" b="b"/>
              <a:pathLst>
                <a:path w="2797" h="11573" extrusionOk="0">
                  <a:moveTo>
                    <a:pt x="2797" y="0"/>
                  </a:moveTo>
                  <a:lnTo>
                    <a:pt x="2797" y="0"/>
                  </a:lnTo>
                  <a:cubicBezTo>
                    <a:pt x="2572" y="804"/>
                    <a:pt x="2250" y="1864"/>
                    <a:pt x="1897" y="3022"/>
                  </a:cubicBezTo>
                  <a:cubicBezTo>
                    <a:pt x="1222" y="5433"/>
                    <a:pt x="450" y="8229"/>
                    <a:pt x="129" y="9772"/>
                  </a:cubicBezTo>
                  <a:cubicBezTo>
                    <a:pt x="32" y="10222"/>
                    <a:pt x="0" y="10543"/>
                    <a:pt x="0" y="10736"/>
                  </a:cubicBezTo>
                  <a:cubicBezTo>
                    <a:pt x="0" y="10961"/>
                    <a:pt x="0" y="11219"/>
                    <a:pt x="32" y="11572"/>
                  </a:cubicBezTo>
                  <a:cubicBezTo>
                    <a:pt x="257" y="11508"/>
                    <a:pt x="482" y="11476"/>
                    <a:pt x="739" y="11444"/>
                  </a:cubicBezTo>
                  <a:cubicBezTo>
                    <a:pt x="804" y="11411"/>
                    <a:pt x="868" y="11379"/>
                    <a:pt x="964" y="11347"/>
                  </a:cubicBezTo>
                  <a:cubicBezTo>
                    <a:pt x="1222" y="11283"/>
                    <a:pt x="1511" y="11186"/>
                    <a:pt x="1800" y="11154"/>
                  </a:cubicBezTo>
                  <a:cubicBezTo>
                    <a:pt x="1961" y="7747"/>
                    <a:pt x="2507" y="2540"/>
                    <a:pt x="2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62"/>
            <p:cNvSpPr/>
            <p:nvPr/>
          </p:nvSpPr>
          <p:spPr>
            <a:xfrm>
              <a:off x="2040425" y="1998825"/>
              <a:ext cx="226650" cy="679075"/>
            </a:xfrm>
            <a:custGeom>
              <a:avLst/>
              <a:gdLst/>
              <a:ahLst/>
              <a:cxnLst/>
              <a:rect l="l" t="t" r="r" b="b"/>
              <a:pathLst>
                <a:path w="9066" h="27163" extrusionOk="0">
                  <a:moveTo>
                    <a:pt x="4211" y="515"/>
                  </a:moveTo>
                  <a:cubicBezTo>
                    <a:pt x="4244" y="515"/>
                    <a:pt x="4276" y="515"/>
                    <a:pt x="4340" y="579"/>
                  </a:cubicBezTo>
                  <a:cubicBezTo>
                    <a:pt x="4372" y="643"/>
                    <a:pt x="4469" y="740"/>
                    <a:pt x="4565" y="965"/>
                  </a:cubicBezTo>
                  <a:cubicBezTo>
                    <a:pt x="4597" y="997"/>
                    <a:pt x="4629" y="1094"/>
                    <a:pt x="4694" y="1254"/>
                  </a:cubicBezTo>
                  <a:cubicBezTo>
                    <a:pt x="4854" y="1769"/>
                    <a:pt x="5144" y="2765"/>
                    <a:pt x="5401" y="3601"/>
                  </a:cubicBezTo>
                  <a:cubicBezTo>
                    <a:pt x="5658" y="4469"/>
                    <a:pt x="5851" y="5176"/>
                    <a:pt x="5851" y="5176"/>
                  </a:cubicBezTo>
                  <a:cubicBezTo>
                    <a:pt x="5883" y="5272"/>
                    <a:pt x="5915" y="5337"/>
                    <a:pt x="6012" y="5369"/>
                  </a:cubicBezTo>
                  <a:cubicBezTo>
                    <a:pt x="6038" y="5382"/>
                    <a:pt x="6065" y="5390"/>
                    <a:pt x="6094" y="5390"/>
                  </a:cubicBezTo>
                  <a:cubicBezTo>
                    <a:pt x="6135" y="5390"/>
                    <a:pt x="6180" y="5374"/>
                    <a:pt x="6237" y="5337"/>
                  </a:cubicBezTo>
                  <a:lnTo>
                    <a:pt x="8069" y="4437"/>
                  </a:lnTo>
                  <a:lnTo>
                    <a:pt x="8197" y="4404"/>
                  </a:lnTo>
                  <a:cubicBezTo>
                    <a:pt x="8326" y="4404"/>
                    <a:pt x="8422" y="4469"/>
                    <a:pt x="8487" y="4565"/>
                  </a:cubicBezTo>
                  <a:cubicBezTo>
                    <a:pt x="8519" y="4597"/>
                    <a:pt x="8519" y="4662"/>
                    <a:pt x="8519" y="4726"/>
                  </a:cubicBezTo>
                  <a:cubicBezTo>
                    <a:pt x="8519" y="4822"/>
                    <a:pt x="8487" y="4887"/>
                    <a:pt x="8422" y="4951"/>
                  </a:cubicBezTo>
                  <a:cubicBezTo>
                    <a:pt x="8165" y="5176"/>
                    <a:pt x="7844" y="5433"/>
                    <a:pt x="7555" y="5690"/>
                  </a:cubicBezTo>
                  <a:cubicBezTo>
                    <a:pt x="7233" y="5947"/>
                    <a:pt x="6976" y="6204"/>
                    <a:pt x="6815" y="6333"/>
                  </a:cubicBezTo>
                  <a:cubicBezTo>
                    <a:pt x="6590" y="6558"/>
                    <a:pt x="6269" y="6976"/>
                    <a:pt x="6012" y="7362"/>
                  </a:cubicBezTo>
                  <a:cubicBezTo>
                    <a:pt x="5722" y="7747"/>
                    <a:pt x="5497" y="8069"/>
                    <a:pt x="5497" y="8069"/>
                  </a:cubicBezTo>
                  <a:cubicBezTo>
                    <a:pt x="5465" y="8101"/>
                    <a:pt x="5465" y="8165"/>
                    <a:pt x="5465" y="8197"/>
                  </a:cubicBezTo>
                  <a:lnTo>
                    <a:pt x="4790" y="20670"/>
                  </a:lnTo>
                  <a:lnTo>
                    <a:pt x="4790" y="20702"/>
                  </a:lnTo>
                  <a:lnTo>
                    <a:pt x="5433" y="26134"/>
                  </a:lnTo>
                  <a:lnTo>
                    <a:pt x="1401" y="26589"/>
                  </a:lnTo>
                  <a:lnTo>
                    <a:pt x="1401" y="26589"/>
                  </a:lnTo>
                  <a:cubicBezTo>
                    <a:pt x="1377" y="26455"/>
                    <a:pt x="1348" y="26276"/>
                    <a:pt x="1318" y="26070"/>
                  </a:cubicBezTo>
                  <a:cubicBezTo>
                    <a:pt x="1190" y="25363"/>
                    <a:pt x="997" y="24238"/>
                    <a:pt x="836" y="23145"/>
                  </a:cubicBezTo>
                  <a:cubicBezTo>
                    <a:pt x="676" y="22084"/>
                    <a:pt x="547" y="20991"/>
                    <a:pt x="547" y="20412"/>
                  </a:cubicBezTo>
                  <a:cubicBezTo>
                    <a:pt x="547" y="20219"/>
                    <a:pt x="579" y="19898"/>
                    <a:pt x="676" y="19448"/>
                  </a:cubicBezTo>
                  <a:cubicBezTo>
                    <a:pt x="997" y="17905"/>
                    <a:pt x="1769" y="15109"/>
                    <a:pt x="2444" y="12698"/>
                  </a:cubicBezTo>
                  <a:cubicBezTo>
                    <a:pt x="2797" y="11508"/>
                    <a:pt x="3119" y="10415"/>
                    <a:pt x="3376" y="9612"/>
                  </a:cubicBezTo>
                  <a:cubicBezTo>
                    <a:pt x="3601" y="8808"/>
                    <a:pt x="3761" y="8294"/>
                    <a:pt x="3761" y="8294"/>
                  </a:cubicBezTo>
                  <a:cubicBezTo>
                    <a:pt x="3794" y="8230"/>
                    <a:pt x="3794" y="8133"/>
                    <a:pt x="3729" y="8069"/>
                  </a:cubicBezTo>
                  <a:cubicBezTo>
                    <a:pt x="3729" y="8069"/>
                    <a:pt x="3119" y="7169"/>
                    <a:pt x="2444" y="6237"/>
                  </a:cubicBezTo>
                  <a:cubicBezTo>
                    <a:pt x="2122" y="5754"/>
                    <a:pt x="1801" y="5272"/>
                    <a:pt x="1511" y="4887"/>
                  </a:cubicBezTo>
                  <a:cubicBezTo>
                    <a:pt x="1383" y="4726"/>
                    <a:pt x="1286" y="4533"/>
                    <a:pt x="1190" y="4437"/>
                  </a:cubicBezTo>
                  <a:cubicBezTo>
                    <a:pt x="1093" y="4308"/>
                    <a:pt x="1029" y="4212"/>
                    <a:pt x="997" y="4179"/>
                  </a:cubicBezTo>
                  <a:lnTo>
                    <a:pt x="965" y="4083"/>
                  </a:lnTo>
                  <a:cubicBezTo>
                    <a:pt x="997" y="4083"/>
                    <a:pt x="1061" y="4083"/>
                    <a:pt x="1158" y="4147"/>
                  </a:cubicBezTo>
                  <a:cubicBezTo>
                    <a:pt x="1383" y="4340"/>
                    <a:pt x="1640" y="4597"/>
                    <a:pt x="1801" y="4854"/>
                  </a:cubicBezTo>
                  <a:cubicBezTo>
                    <a:pt x="1897" y="4951"/>
                    <a:pt x="1994" y="5079"/>
                    <a:pt x="2026" y="5144"/>
                  </a:cubicBezTo>
                  <a:lnTo>
                    <a:pt x="2090" y="5240"/>
                  </a:lnTo>
                  <a:lnTo>
                    <a:pt x="2122" y="5272"/>
                  </a:lnTo>
                  <a:cubicBezTo>
                    <a:pt x="2184" y="5335"/>
                    <a:pt x="2260" y="5370"/>
                    <a:pt x="2340" y="5370"/>
                  </a:cubicBezTo>
                  <a:cubicBezTo>
                    <a:pt x="2385" y="5370"/>
                    <a:pt x="2430" y="5359"/>
                    <a:pt x="2476" y="5337"/>
                  </a:cubicBezTo>
                  <a:cubicBezTo>
                    <a:pt x="2604" y="5272"/>
                    <a:pt x="2636" y="5112"/>
                    <a:pt x="2572" y="4983"/>
                  </a:cubicBezTo>
                  <a:lnTo>
                    <a:pt x="2560" y="4959"/>
                  </a:lnTo>
                  <a:lnTo>
                    <a:pt x="2560" y="4959"/>
                  </a:lnTo>
                  <a:lnTo>
                    <a:pt x="2572" y="4951"/>
                  </a:lnTo>
                  <a:cubicBezTo>
                    <a:pt x="2572" y="4951"/>
                    <a:pt x="2553" y="4922"/>
                    <a:pt x="2517" y="4873"/>
                  </a:cubicBezTo>
                  <a:lnTo>
                    <a:pt x="2517" y="4873"/>
                  </a:lnTo>
                  <a:lnTo>
                    <a:pt x="1190" y="2219"/>
                  </a:lnTo>
                  <a:lnTo>
                    <a:pt x="1190" y="2219"/>
                  </a:lnTo>
                  <a:cubicBezTo>
                    <a:pt x="1191" y="2167"/>
                    <a:pt x="1197" y="2076"/>
                    <a:pt x="1222" y="2026"/>
                  </a:cubicBezTo>
                  <a:lnTo>
                    <a:pt x="1254" y="1961"/>
                  </a:lnTo>
                  <a:lnTo>
                    <a:pt x="1351" y="1961"/>
                  </a:lnTo>
                  <a:cubicBezTo>
                    <a:pt x="1351" y="1961"/>
                    <a:pt x="1415" y="1994"/>
                    <a:pt x="1479" y="2058"/>
                  </a:cubicBezTo>
                  <a:cubicBezTo>
                    <a:pt x="1736" y="2283"/>
                    <a:pt x="2090" y="2829"/>
                    <a:pt x="2379" y="3311"/>
                  </a:cubicBezTo>
                  <a:cubicBezTo>
                    <a:pt x="2540" y="3536"/>
                    <a:pt x="2669" y="3762"/>
                    <a:pt x="2733" y="3922"/>
                  </a:cubicBezTo>
                  <a:cubicBezTo>
                    <a:pt x="2829" y="4083"/>
                    <a:pt x="2894" y="4212"/>
                    <a:pt x="2894" y="4212"/>
                  </a:cubicBezTo>
                  <a:cubicBezTo>
                    <a:pt x="2936" y="4297"/>
                    <a:pt x="3022" y="4340"/>
                    <a:pt x="3113" y="4340"/>
                  </a:cubicBezTo>
                  <a:cubicBezTo>
                    <a:pt x="3158" y="4340"/>
                    <a:pt x="3204" y="4329"/>
                    <a:pt x="3247" y="4308"/>
                  </a:cubicBezTo>
                  <a:cubicBezTo>
                    <a:pt x="3376" y="4244"/>
                    <a:pt x="3440" y="4083"/>
                    <a:pt x="3376" y="3954"/>
                  </a:cubicBezTo>
                  <a:lnTo>
                    <a:pt x="1993" y="811"/>
                  </a:lnTo>
                  <a:lnTo>
                    <a:pt x="1993" y="811"/>
                  </a:lnTo>
                  <a:cubicBezTo>
                    <a:pt x="2008" y="775"/>
                    <a:pt x="2030" y="735"/>
                    <a:pt x="2058" y="708"/>
                  </a:cubicBezTo>
                  <a:lnTo>
                    <a:pt x="2122" y="611"/>
                  </a:lnTo>
                  <a:lnTo>
                    <a:pt x="2251" y="579"/>
                  </a:lnTo>
                  <a:cubicBezTo>
                    <a:pt x="2283" y="579"/>
                    <a:pt x="2347" y="611"/>
                    <a:pt x="2476" y="676"/>
                  </a:cubicBezTo>
                  <a:cubicBezTo>
                    <a:pt x="2476" y="676"/>
                    <a:pt x="2540" y="740"/>
                    <a:pt x="2604" y="804"/>
                  </a:cubicBezTo>
                  <a:cubicBezTo>
                    <a:pt x="2829" y="1094"/>
                    <a:pt x="3151" y="1704"/>
                    <a:pt x="3440" y="2186"/>
                  </a:cubicBezTo>
                  <a:cubicBezTo>
                    <a:pt x="3569" y="2476"/>
                    <a:pt x="3697" y="2701"/>
                    <a:pt x="3794" y="2861"/>
                  </a:cubicBezTo>
                  <a:cubicBezTo>
                    <a:pt x="3858" y="3054"/>
                    <a:pt x="3922" y="3151"/>
                    <a:pt x="3922" y="3151"/>
                  </a:cubicBezTo>
                  <a:cubicBezTo>
                    <a:pt x="3969" y="3245"/>
                    <a:pt x="4051" y="3305"/>
                    <a:pt x="4142" y="3305"/>
                  </a:cubicBezTo>
                  <a:cubicBezTo>
                    <a:pt x="4175" y="3305"/>
                    <a:pt x="4209" y="3297"/>
                    <a:pt x="4244" y="3279"/>
                  </a:cubicBezTo>
                  <a:cubicBezTo>
                    <a:pt x="4372" y="3247"/>
                    <a:pt x="4437" y="3119"/>
                    <a:pt x="4437" y="2990"/>
                  </a:cubicBezTo>
                  <a:lnTo>
                    <a:pt x="4064" y="633"/>
                  </a:lnTo>
                  <a:lnTo>
                    <a:pt x="4064" y="633"/>
                  </a:lnTo>
                  <a:cubicBezTo>
                    <a:pt x="4070" y="625"/>
                    <a:pt x="4077" y="618"/>
                    <a:pt x="4083" y="611"/>
                  </a:cubicBezTo>
                  <a:cubicBezTo>
                    <a:pt x="4147" y="547"/>
                    <a:pt x="4211" y="515"/>
                    <a:pt x="4211" y="515"/>
                  </a:cubicBezTo>
                  <a:close/>
                  <a:moveTo>
                    <a:pt x="4211" y="1"/>
                  </a:moveTo>
                  <a:cubicBezTo>
                    <a:pt x="3986" y="1"/>
                    <a:pt x="3826" y="129"/>
                    <a:pt x="3697" y="226"/>
                  </a:cubicBezTo>
                  <a:cubicBezTo>
                    <a:pt x="3601" y="322"/>
                    <a:pt x="3536" y="418"/>
                    <a:pt x="3536" y="451"/>
                  </a:cubicBezTo>
                  <a:cubicBezTo>
                    <a:pt x="3504" y="483"/>
                    <a:pt x="3504" y="547"/>
                    <a:pt x="3504" y="611"/>
                  </a:cubicBezTo>
                  <a:lnTo>
                    <a:pt x="3638" y="1468"/>
                  </a:lnTo>
                  <a:lnTo>
                    <a:pt x="3638" y="1468"/>
                  </a:lnTo>
                  <a:cubicBezTo>
                    <a:pt x="3508" y="1228"/>
                    <a:pt x="3368" y="998"/>
                    <a:pt x="3247" y="804"/>
                  </a:cubicBezTo>
                  <a:cubicBezTo>
                    <a:pt x="3151" y="643"/>
                    <a:pt x="3086" y="547"/>
                    <a:pt x="2990" y="451"/>
                  </a:cubicBezTo>
                  <a:cubicBezTo>
                    <a:pt x="2926" y="354"/>
                    <a:pt x="2829" y="258"/>
                    <a:pt x="2733" y="193"/>
                  </a:cubicBezTo>
                  <a:cubicBezTo>
                    <a:pt x="2572" y="97"/>
                    <a:pt x="2411" y="65"/>
                    <a:pt x="2251" y="65"/>
                  </a:cubicBezTo>
                  <a:cubicBezTo>
                    <a:pt x="2090" y="65"/>
                    <a:pt x="1929" y="97"/>
                    <a:pt x="1833" y="193"/>
                  </a:cubicBezTo>
                  <a:cubicBezTo>
                    <a:pt x="1672" y="290"/>
                    <a:pt x="1576" y="451"/>
                    <a:pt x="1511" y="547"/>
                  </a:cubicBezTo>
                  <a:cubicBezTo>
                    <a:pt x="1479" y="676"/>
                    <a:pt x="1447" y="772"/>
                    <a:pt x="1447" y="772"/>
                  </a:cubicBezTo>
                  <a:cubicBezTo>
                    <a:pt x="1415" y="836"/>
                    <a:pt x="1447" y="901"/>
                    <a:pt x="1447" y="933"/>
                  </a:cubicBezTo>
                  <a:lnTo>
                    <a:pt x="1729" y="1565"/>
                  </a:lnTo>
                  <a:lnTo>
                    <a:pt x="1729" y="1565"/>
                  </a:lnTo>
                  <a:cubicBezTo>
                    <a:pt x="1646" y="1509"/>
                    <a:pt x="1571" y="1470"/>
                    <a:pt x="1479" y="1447"/>
                  </a:cubicBezTo>
                  <a:cubicBezTo>
                    <a:pt x="1415" y="1415"/>
                    <a:pt x="1351" y="1415"/>
                    <a:pt x="1286" y="1415"/>
                  </a:cubicBezTo>
                  <a:cubicBezTo>
                    <a:pt x="1158" y="1415"/>
                    <a:pt x="997" y="1479"/>
                    <a:pt x="901" y="1544"/>
                  </a:cubicBezTo>
                  <a:cubicBezTo>
                    <a:pt x="772" y="1704"/>
                    <a:pt x="708" y="1833"/>
                    <a:pt x="676" y="1961"/>
                  </a:cubicBezTo>
                  <a:cubicBezTo>
                    <a:pt x="643" y="2090"/>
                    <a:pt x="643" y="2219"/>
                    <a:pt x="643" y="2251"/>
                  </a:cubicBezTo>
                  <a:lnTo>
                    <a:pt x="643" y="2283"/>
                  </a:lnTo>
                  <a:lnTo>
                    <a:pt x="676" y="2379"/>
                  </a:lnTo>
                  <a:lnTo>
                    <a:pt x="1299" y="3613"/>
                  </a:lnTo>
                  <a:lnTo>
                    <a:pt x="1299" y="3613"/>
                  </a:lnTo>
                  <a:cubicBezTo>
                    <a:pt x="1195" y="3562"/>
                    <a:pt x="1087" y="3536"/>
                    <a:pt x="965" y="3536"/>
                  </a:cubicBezTo>
                  <a:cubicBezTo>
                    <a:pt x="804" y="3536"/>
                    <a:pt x="643" y="3601"/>
                    <a:pt x="579" y="3729"/>
                  </a:cubicBezTo>
                  <a:cubicBezTo>
                    <a:pt x="483" y="3826"/>
                    <a:pt x="451" y="3954"/>
                    <a:pt x="451" y="4083"/>
                  </a:cubicBezTo>
                  <a:cubicBezTo>
                    <a:pt x="451" y="4244"/>
                    <a:pt x="483" y="4372"/>
                    <a:pt x="579" y="4501"/>
                  </a:cubicBezTo>
                  <a:cubicBezTo>
                    <a:pt x="611" y="4533"/>
                    <a:pt x="676" y="4597"/>
                    <a:pt x="740" y="4726"/>
                  </a:cubicBezTo>
                  <a:cubicBezTo>
                    <a:pt x="1061" y="5176"/>
                    <a:pt x="1704" y="6076"/>
                    <a:pt x="2251" y="6880"/>
                  </a:cubicBezTo>
                  <a:cubicBezTo>
                    <a:pt x="2694" y="7496"/>
                    <a:pt x="3063" y="8037"/>
                    <a:pt x="3210" y="8255"/>
                  </a:cubicBezTo>
                  <a:lnTo>
                    <a:pt x="3210" y="8255"/>
                  </a:lnTo>
                  <a:cubicBezTo>
                    <a:pt x="3044" y="8804"/>
                    <a:pt x="2342" y="11127"/>
                    <a:pt x="1640" y="13598"/>
                  </a:cubicBezTo>
                  <a:cubicBezTo>
                    <a:pt x="1222" y="15012"/>
                    <a:pt x="836" y="16491"/>
                    <a:pt x="515" y="17712"/>
                  </a:cubicBezTo>
                  <a:cubicBezTo>
                    <a:pt x="354" y="18323"/>
                    <a:pt x="226" y="18902"/>
                    <a:pt x="161" y="19352"/>
                  </a:cubicBezTo>
                  <a:cubicBezTo>
                    <a:pt x="65" y="19802"/>
                    <a:pt x="1" y="20155"/>
                    <a:pt x="1" y="20412"/>
                  </a:cubicBezTo>
                  <a:cubicBezTo>
                    <a:pt x="1" y="21280"/>
                    <a:pt x="226" y="22887"/>
                    <a:pt x="451" y="24302"/>
                  </a:cubicBezTo>
                  <a:cubicBezTo>
                    <a:pt x="676" y="25716"/>
                    <a:pt x="933" y="26938"/>
                    <a:pt x="933" y="26938"/>
                  </a:cubicBezTo>
                  <a:cubicBezTo>
                    <a:pt x="933" y="27066"/>
                    <a:pt x="1061" y="27163"/>
                    <a:pt x="1222" y="27163"/>
                  </a:cubicBezTo>
                  <a:lnTo>
                    <a:pt x="5754" y="26616"/>
                  </a:lnTo>
                  <a:cubicBezTo>
                    <a:pt x="5819" y="26616"/>
                    <a:pt x="5883" y="26584"/>
                    <a:pt x="5915" y="26520"/>
                  </a:cubicBezTo>
                  <a:cubicBezTo>
                    <a:pt x="5979" y="26488"/>
                    <a:pt x="5979" y="26391"/>
                    <a:pt x="5979" y="26327"/>
                  </a:cubicBezTo>
                  <a:lnTo>
                    <a:pt x="5337" y="20670"/>
                  </a:lnTo>
                  <a:lnTo>
                    <a:pt x="5973" y="8353"/>
                  </a:lnTo>
                  <a:lnTo>
                    <a:pt x="5973" y="8353"/>
                  </a:lnTo>
                  <a:cubicBezTo>
                    <a:pt x="6039" y="8258"/>
                    <a:pt x="6224" y="7991"/>
                    <a:pt x="6429" y="7683"/>
                  </a:cubicBezTo>
                  <a:cubicBezTo>
                    <a:pt x="6719" y="7330"/>
                    <a:pt x="7040" y="6880"/>
                    <a:pt x="7201" y="6719"/>
                  </a:cubicBezTo>
                  <a:cubicBezTo>
                    <a:pt x="7329" y="6590"/>
                    <a:pt x="7587" y="6365"/>
                    <a:pt x="7876" y="6108"/>
                  </a:cubicBezTo>
                  <a:cubicBezTo>
                    <a:pt x="8197" y="5851"/>
                    <a:pt x="8519" y="5562"/>
                    <a:pt x="8744" y="5369"/>
                  </a:cubicBezTo>
                  <a:cubicBezTo>
                    <a:pt x="8969" y="5208"/>
                    <a:pt x="9065" y="4951"/>
                    <a:pt x="9065" y="4726"/>
                  </a:cubicBezTo>
                  <a:cubicBezTo>
                    <a:pt x="9065" y="4565"/>
                    <a:pt x="9033" y="4437"/>
                    <a:pt x="8937" y="4308"/>
                  </a:cubicBezTo>
                  <a:cubicBezTo>
                    <a:pt x="8776" y="4019"/>
                    <a:pt x="8487" y="3858"/>
                    <a:pt x="8197" y="3858"/>
                  </a:cubicBezTo>
                  <a:cubicBezTo>
                    <a:pt x="8069" y="3858"/>
                    <a:pt x="7940" y="3890"/>
                    <a:pt x="7812" y="3954"/>
                  </a:cubicBezTo>
                  <a:lnTo>
                    <a:pt x="6279" y="4734"/>
                  </a:lnTo>
                  <a:lnTo>
                    <a:pt x="6279" y="4734"/>
                  </a:lnTo>
                  <a:cubicBezTo>
                    <a:pt x="6179" y="4376"/>
                    <a:pt x="6006" y="3751"/>
                    <a:pt x="5819" y="3086"/>
                  </a:cubicBezTo>
                  <a:cubicBezTo>
                    <a:pt x="5658" y="2604"/>
                    <a:pt x="5497" y="2058"/>
                    <a:pt x="5369" y="1640"/>
                  </a:cubicBezTo>
                  <a:cubicBezTo>
                    <a:pt x="5304" y="1415"/>
                    <a:pt x="5240" y="1254"/>
                    <a:pt x="5176" y="1094"/>
                  </a:cubicBezTo>
                  <a:cubicBezTo>
                    <a:pt x="5144" y="933"/>
                    <a:pt x="5079" y="804"/>
                    <a:pt x="5047" y="708"/>
                  </a:cubicBezTo>
                  <a:cubicBezTo>
                    <a:pt x="4951" y="483"/>
                    <a:pt x="4822" y="322"/>
                    <a:pt x="4694" y="193"/>
                  </a:cubicBezTo>
                  <a:cubicBezTo>
                    <a:pt x="4533" y="65"/>
                    <a:pt x="4372" y="1"/>
                    <a:pt x="4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62"/>
            <p:cNvSpPr/>
            <p:nvPr/>
          </p:nvSpPr>
          <p:spPr>
            <a:xfrm>
              <a:off x="2352225" y="3549925"/>
              <a:ext cx="682300" cy="202825"/>
            </a:xfrm>
            <a:custGeom>
              <a:avLst/>
              <a:gdLst/>
              <a:ahLst/>
              <a:cxnLst/>
              <a:rect l="l" t="t" r="r" b="b"/>
              <a:pathLst>
                <a:path w="27292" h="8113" extrusionOk="0">
                  <a:moveTo>
                    <a:pt x="22580" y="1"/>
                  </a:moveTo>
                  <a:cubicBezTo>
                    <a:pt x="22419" y="1"/>
                    <a:pt x="22266" y="71"/>
                    <a:pt x="22148" y="188"/>
                  </a:cubicBezTo>
                  <a:cubicBezTo>
                    <a:pt x="21698" y="638"/>
                    <a:pt x="20959" y="1410"/>
                    <a:pt x="20669" y="1667"/>
                  </a:cubicBezTo>
                  <a:cubicBezTo>
                    <a:pt x="20252" y="2021"/>
                    <a:pt x="18901" y="2856"/>
                    <a:pt x="18901" y="2856"/>
                  </a:cubicBezTo>
                  <a:lnTo>
                    <a:pt x="3536" y="2278"/>
                  </a:lnTo>
                  <a:lnTo>
                    <a:pt x="804" y="1667"/>
                  </a:lnTo>
                  <a:lnTo>
                    <a:pt x="1" y="6167"/>
                  </a:lnTo>
                  <a:cubicBezTo>
                    <a:pt x="1" y="6167"/>
                    <a:pt x="1061" y="7421"/>
                    <a:pt x="2733" y="7549"/>
                  </a:cubicBezTo>
                  <a:cubicBezTo>
                    <a:pt x="2763" y="7551"/>
                    <a:pt x="2798" y="7552"/>
                    <a:pt x="2836" y="7552"/>
                  </a:cubicBezTo>
                  <a:cubicBezTo>
                    <a:pt x="4921" y="7552"/>
                    <a:pt x="18741" y="5042"/>
                    <a:pt x="18741" y="5042"/>
                  </a:cubicBezTo>
                  <a:cubicBezTo>
                    <a:pt x="18741" y="5042"/>
                    <a:pt x="22212" y="7774"/>
                    <a:pt x="22470" y="7999"/>
                  </a:cubicBezTo>
                  <a:cubicBezTo>
                    <a:pt x="22545" y="8075"/>
                    <a:pt x="22644" y="8112"/>
                    <a:pt x="22735" y="8112"/>
                  </a:cubicBezTo>
                  <a:cubicBezTo>
                    <a:pt x="22955" y="8112"/>
                    <a:pt x="23137" y="7903"/>
                    <a:pt x="22887" y="7517"/>
                  </a:cubicBezTo>
                  <a:cubicBezTo>
                    <a:pt x="22534" y="6971"/>
                    <a:pt x="21795" y="6425"/>
                    <a:pt x="21794" y="6424"/>
                  </a:cubicBezTo>
                  <a:lnTo>
                    <a:pt x="21794" y="6424"/>
                  </a:lnTo>
                  <a:lnTo>
                    <a:pt x="24527" y="8032"/>
                  </a:lnTo>
                  <a:cubicBezTo>
                    <a:pt x="24527" y="8032"/>
                    <a:pt x="24552" y="8034"/>
                    <a:pt x="24593" y="8034"/>
                  </a:cubicBezTo>
                  <a:cubicBezTo>
                    <a:pt x="24767" y="8034"/>
                    <a:pt x="25216" y="7992"/>
                    <a:pt x="25138" y="7549"/>
                  </a:cubicBezTo>
                  <a:cubicBezTo>
                    <a:pt x="25041" y="7035"/>
                    <a:pt x="22856" y="5717"/>
                    <a:pt x="22855" y="5717"/>
                  </a:cubicBezTo>
                  <a:lnTo>
                    <a:pt x="22855" y="5717"/>
                  </a:lnTo>
                  <a:lnTo>
                    <a:pt x="26005" y="7324"/>
                  </a:lnTo>
                  <a:cubicBezTo>
                    <a:pt x="26005" y="7324"/>
                    <a:pt x="26809" y="7196"/>
                    <a:pt x="26455" y="6457"/>
                  </a:cubicBezTo>
                  <a:cubicBezTo>
                    <a:pt x="26263" y="6039"/>
                    <a:pt x="23980" y="4721"/>
                    <a:pt x="23980" y="4721"/>
                  </a:cubicBezTo>
                  <a:lnTo>
                    <a:pt x="23980" y="4721"/>
                  </a:lnTo>
                  <a:lnTo>
                    <a:pt x="26391" y="5267"/>
                  </a:lnTo>
                  <a:cubicBezTo>
                    <a:pt x="26391" y="5267"/>
                    <a:pt x="27291" y="4817"/>
                    <a:pt x="26198" y="4239"/>
                  </a:cubicBezTo>
                  <a:cubicBezTo>
                    <a:pt x="25716" y="3949"/>
                    <a:pt x="22019" y="2663"/>
                    <a:pt x="22019" y="2663"/>
                  </a:cubicBezTo>
                  <a:lnTo>
                    <a:pt x="23048" y="896"/>
                  </a:lnTo>
                  <a:cubicBezTo>
                    <a:pt x="23209" y="606"/>
                    <a:pt x="23145" y="285"/>
                    <a:pt x="22887" y="92"/>
                  </a:cubicBezTo>
                  <a:cubicBezTo>
                    <a:pt x="22787" y="29"/>
                    <a:pt x="22682" y="1"/>
                    <a:pt x="22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62"/>
            <p:cNvSpPr/>
            <p:nvPr/>
          </p:nvSpPr>
          <p:spPr>
            <a:xfrm>
              <a:off x="2345000" y="3543375"/>
              <a:ext cx="682275" cy="216200"/>
            </a:xfrm>
            <a:custGeom>
              <a:avLst/>
              <a:gdLst/>
              <a:ahLst/>
              <a:cxnLst/>
              <a:rect l="l" t="t" r="r" b="b"/>
              <a:pathLst>
                <a:path w="27291" h="8648" extrusionOk="0">
                  <a:moveTo>
                    <a:pt x="22855" y="547"/>
                  </a:moveTo>
                  <a:cubicBezTo>
                    <a:pt x="22919" y="547"/>
                    <a:pt x="22951" y="547"/>
                    <a:pt x="23016" y="579"/>
                  </a:cubicBezTo>
                  <a:cubicBezTo>
                    <a:pt x="23112" y="643"/>
                    <a:pt x="23176" y="740"/>
                    <a:pt x="23176" y="868"/>
                  </a:cubicBezTo>
                  <a:cubicBezTo>
                    <a:pt x="23176" y="900"/>
                    <a:pt x="23144" y="965"/>
                    <a:pt x="23112" y="1029"/>
                  </a:cubicBezTo>
                  <a:lnTo>
                    <a:pt x="22083" y="2797"/>
                  </a:lnTo>
                  <a:cubicBezTo>
                    <a:pt x="22051" y="2861"/>
                    <a:pt x="22051" y="2925"/>
                    <a:pt x="22051" y="3022"/>
                  </a:cubicBezTo>
                  <a:cubicBezTo>
                    <a:pt x="22083" y="3086"/>
                    <a:pt x="22148" y="3151"/>
                    <a:pt x="22212" y="3183"/>
                  </a:cubicBezTo>
                  <a:cubicBezTo>
                    <a:pt x="22244" y="3183"/>
                    <a:pt x="23144" y="3504"/>
                    <a:pt x="24141" y="3858"/>
                  </a:cubicBezTo>
                  <a:cubicBezTo>
                    <a:pt x="24623" y="4018"/>
                    <a:pt x="25137" y="4211"/>
                    <a:pt x="25523" y="4372"/>
                  </a:cubicBezTo>
                  <a:cubicBezTo>
                    <a:pt x="25748" y="4468"/>
                    <a:pt x="25941" y="4533"/>
                    <a:pt x="26069" y="4597"/>
                  </a:cubicBezTo>
                  <a:cubicBezTo>
                    <a:pt x="26230" y="4661"/>
                    <a:pt x="26327" y="4693"/>
                    <a:pt x="26359" y="4726"/>
                  </a:cubicBezTo>
                  <a:cubicBezTo>
                    <a:pt x="26552" y="4822"/>
                    <a:pt x="26648" y="4918"/>
                    <a:pt x="26712" y="4983"/>
                  </a:cubicBezTo>
                  <a:cubicBezTo>
                    <a:pt x="26777" y="5047"/>
                    <a:pt x="26777" y="5079"/>
                    <a:pt x="26777" y="5079"/>
                  </a:cubicBezTo>
                  <a:lnTo>
                    <a:pt x="26744" y="5143"/>
                  </a:lnTo>
                  <a:lnTo>
                    <a:pt x="26662" y="5253"/>
                  </a:lnTo>
                  <a:lnTo>
                    <a:pt x="26662" y="5253"/>
                  </a:lnTo>
                  <a:lnTo>
                    <a:pt x="24334" y="4726"/>
                  </a:lnTo>
                  <a:cubicBezTo>
                    <a:pt x="24316" y="4721"/>
                    <a:pt x="24299" y="4719"/>
                    <a:pt x="24281" y="4719"/>
                  </a:cubicBezTo>
                  <a:cubicBezTo>
                    <a:pt x="24164" y="4719"/>
                    <a:pt x="24040" y="4803"/>
                    <a:pt x="24012" y="4886"/>
                  </a:cubicBezTo>
                  <a:cubicBezTo>
                    <a:pt x="23948" y="5015"/>
                    <a:pt x="24012" y="5176"/>
                    <a:pt x="24141" y="5240"/>
                  </a:cubicBezTo>
                  <a:cubicBezTo>
                    <a:pt x="24141" y="5240"/>
                    <a:pt x="24269" y="5304"/>
                    <a:pt x="24494" y="5433"/>
                  </a:cubicBezTo>
                  <a:cubicBezTo>
                    <a:pt x="24816" y="5626"/>
                    <a:pt x="25298" y="5915"/>
                    <a:pt x="25716" y="6204"/>
                  </a:cubicBezTo>
                  <a:cubicBezTo>
                    <a:pt x="25941" y="6365"/>
                    <a:pt x="26134" y="6494"/>
                    <a:pt x="26294" y="6622"/>
                  </a:cubicBezTo>
                  <a:cubicBezTo>
                    <a:pt x="26359" y="6686"/>
                    <a:pt x="26423" y="6719"/>
                    <a:pt x="26455" y="6783"/>
                  </a:cubicBezTo>
                  <a:lnTo>
                    <a:pt x="26519" y="6815"/>
                  </a:lnTo>
                  <a:lnTo>
                    <a:pt x="26519" y="6847"/>
                  </a:lnTo>
                  <a:cubicBezTo>
                    <a:pt x="26552" y="6944"/>
                    <a:pt x="26584" y="7008"/>
                    <a:pt x="26584" y="7072"/>
                  </a:cubicBezTo>
                  <a:cubicBezTo>
                    <a:pt x="26584" y="7104"/>
                    <a:pt x="26552" y="7136"/>
                    <a:pt x="26552" y="7169"/>
                  </a:cubicBezTo>
                  <a:cubicBezTo>
                    <a:pt x="26519" y="7233"/>
                    <a:pt x="26455" y="7265"/>
                    <a:pt x="26359" y="7297"/>
                  </a:cubicBezTo>
                  <a:lnTo>
                    <a:pt x="26328" y="7312"/>
                  </a:lnTo>
                  <a:lnTo>
                    <a:pt x="26328" y="7312"/>
                  </a:lnTo>
                  <a:lnTo>
                    <a:pt x="23363" y="5769"/>
                  </a:lnTo>
                  <a:lnTo>
                    <a:pt x="23363" y="5769"/>
                  </a:lnTo>
                  <a:cubicBezTo>
                    <a:pt x="23326" y="5743"/>
                    <a:pt x="23305" y="5727"/>
                    <a:pt x="23305" y="5722"/>
                  </a:cubicBezTo>
                  <a:lnTo>
                    <a:pt x="23297" y="5735"/>
                  </a:lnTo>
                  <a:lnTo>
                    <a:pt x="23297" y="5735"/>
                  </a:lnTo>
                  <a:lnTo>
                    <a:pt x="23273" y="5722"/>
                  </a:lnTo>
                  <a:cubicBezTo>
                    <a:pt x="23237" y="5704"/>
                    <a:pt x="23199" y="5696"/>
                    <a:pt x="23160" y="5696"/>
                  </a:cubicBezTo>
                  <a:cubicBezTo>
                    <a:pt x="23062" y="5696"/>
                    <a:pt x="22966" y="5749"/>
                    <a:pt x="22919" y="5818"/>
                  </a:cubicBezTo>
                  <a:cubicBezTo>
                    <a:pt x="22855" y="5947"/>
                    <a:pt x="22887" y="6108"/>
                    <a:pt x="23016" y="6204"/>
                  </a:cubicBezTo>
                  <a:cubicBezTo>
                    <a:pt x="23016" y="6204"/>
                    <a:pt x="23144" y="6269"/>
                    <a:pt x="23337" y="6397"/>
                  </a:cubicBezTo>
                  <a:cubicBezTo>
                    <a:pt x="23659" y="6590"/>
                    <a:pt x="24109" y="6911"/>
                    <a:pt x="24494" y="7201"/>
                  </a:cubicBezTo>
                  <a:cubicBezTo>
                    <a:pt x="24687" y="7361"/>
                    <a:pt x="24848" y="7522"/>
                    <a:pt x="24976" y="7651"/>
                  </a:cubicBezTo>
                  <a:cubicBezTo>
                    <a:pt x="25041" y="7715"/>
                    <a:pt x="25105" y="7747"/>
                    <a:pt x="25137" y="7811"/>
                  </a:cubicBezTo>
                  <a:lnTo>
                    <a:pt x="25169" y="7844"/>
                  </a:lnTo>
                  <a:lnTo>
                    <a:pt x="25169" y="7876"/>
                  </a:lnTo>
                  <a:lnTo>
                    <a:pt x="25169" y="7908"/>
                  </a:lnTo>
                  <a:lnTo>
                    <a:pt x="25169" y="7940"/>
                  </a:lnTo>
                  <a:cubicBezTo>
                    <a:pt x="25169" y="7972"/>
                    <a:pt x="25137" y="7972"/>
                    <a:pt x="25073" y="8004"/>
                  </a:cubicBezTo>
                  <a:lnTo>
                    <a:pt x="24921" y="8004"/>
                  </a:lnTo>
                  <a:lnTo>
                    <a:pt x="22212" y="6429"/>
                  </a:lnTo>
                  <a:cubicBezTo>
                    <a:pt x="22169" y="6408"/>
                    <a:pt x="22123" y="6397"/>
                    <a:pt x="22078" y="6397"/>
                  </a:cubicBezTo>
                  <a:cubicBezTo>
                    <a:pt x="21987" y="6397"/>
                    <a:pt x="21901" y="6440"/>
                    <a:pt x="21858" y="6526"/>
                  </a:cubicBezTo>
                  <a:cubicBezTo>
                    <a:pt x="21762" y="6654"/>
                    <a:pt x="21794" y="6815"/>
                    <a:pt x="21923" y="6879"/>
                  </a:cubicBezTo>
                  <a:lnTo>
                    <a:pt x="21955" y="6911"/>
                  </a:lnTo>
                  <a:lnTo>
                    <a:pt x="21955" y="6911"/>
                  </a:lnTo>
                  <a:lnTo>
                    <a:pt x="21955" y="6911"/>
                  </a:lnTo>
                  <a:cubicBezTo>
                    <a:pt x="22083" y="7008"/>
                    <a:pt x="22662" y="7522"/>
                    <a:pt x="22951" y="7940"/>
                  </a:cubicBezTo>
                  <a:cubicBezTo>
                    <a:pt x="23016" y="8036"/>
                    <a:pt x="23016" y="8101"/>
                    <a:pt x="23016" y="8101"/>
                  </a:cubicBezTo>
                  <a:lnTo>
                    <a:pt x="22919" y="8069"/>
                  </a:lnTo>
                  <a:cubicBezTo>
                    <a:pt x="22887" y="8036"/>
                    <a:pt x="22823" y="7972"/>
                    <a:pt x="22694" y="7876"/>
                  </a:cubicBezTo>
                  <a:cubicBezTo>
                    <a:pt x="21858" y="7201"/>
                    <a:pt x="19223" y="5111"/>
                    <a:pt x="19223" y="5111"/>
                  </a:cubicBezTo>
                  <a:cubicBezTo>
                    <a:pt x="19158" y="5047"/>
                    <a:pt x="19062" y="5047"/>
                    <a:pt x="18998" y="5047"/>
                  </a:cubicBezTo>
                  <a:cubicBezTo>
                    <a:pt x="18998" y="5047"/>
                    <a:pt x="18130" y="5208"/>
                    <a:pt x="16812" y="5433"/>
                  </a:cubicBezTo>
                  <a:cubicBezTo>
                    <a:pt x="14819" y="5786"/>
                    <a:pt x="11797" y="6301"/>
                    <a:pt x="9065" y="6751"/>
                  </a:cubicBezTo>
                  <a:cubicBezTo>
                    <a:pt x="7715" y="6976"/>
                    <a:pt x="6429" y="7169"/>
                    <a:pt x="5368" y="7297"/>
                  </a:cubicBezTo>
                  <a:cubicBezTo>
                    <a:pt x="4340" y="7458"/>
                    <a:pt x="3504" y="7554"/>
                    <a:pt x="3150" y="7554"/>
                  </a:cubicBezTo>
                  <a:lnTo>
                    <a:pt x="3054" y="7522"/>
                  </a:lnTo>
                  <a:cubicBezTo>
                    <a:pt x="2250" y="7490"/>
                    <a:pt x="1608" y="7169"/>
                    <a:pt x="1157" y="6847"/>
                  </a:cubicBezTo>
                  <a:cubicBezTo>
                    <a:pt x="932" y="6719"/>
                    <a:pt x="772" y="6558"/>
                    <a:pt x="643" y="6429"/>
                  </a:cubicBezTo>
                  <a:cubicBezTo>
                    <a:pt x="612" y="6414"/>
                    <a:pt x="588" y="6391"/>
                    <a:pt x="569" y="6367"/>
                  </a:cubicBezTo>
                  <a:lnTo>
                    <a:pt x="569" y="6367"/>
                  </a:lnTo>
                  <a:lnTo>
                    <a:pt x="1286" y="2250"/>
                  </a:lnTo>
                  <a:lnTo>
                    <a:pt x="3793" y="2829"/>
                  </a:lnTo>
                  <a:lnTo>
                    <a:pt x="3825" y="2829"/>
                  </a:lnTo>
                  <a:lnTo>
                    <a:pt x="19190" y="3376"/>
                  </a:lnTo>
                  <a:cubicBezTo>
                    <a:pt x="19223" y="3376"/>
                    <a:pt x="19287" y="3376"/>
                    <a:pt x="19319" y="3343"/>
                  </a:cubicBezTo>
                  <a:cubicBezTo>
                    <a:pt x="19319" y="3343"/>
                    <a:pt x="19673" y="3118"/>
                    <a:pt x="20058" y="2893"/>
                  </a:cubicBezTo>
                  <a:cubicBezTo>
                    <a:pt x="20444" y="2636"/>
                    <a:pt x="20894" y="2347"/>
                    <a:pt x="21119" y="2122"/>
                  </a:cubicBezTo>
                  <a:cubicBezTo>
                    <a:pt x="21280" y="1993"/>
                    <a:pt x="21537" y="1736"/>
                    <a:pt x="21826" y="1447"/>
                  </a:cubicBezTo>
                  <a:cubicBezTo>
                    <a:pt x="22083" y="1158"/>
                    <a:pt x="22405" y="868"/>
                    <a:pt x="22630" y="643"/>
                  </a:cubicBezTo>
                  <a:cubicBezTo>
                    <a:pt x="22662" y="579"/>
                    <a:pt x="22759" y="547"/>
                    <a:pt x="22855" y="547"/>
                  </a:cubicBezTo>
                  <a:close/>
                  <a:moveTo>
                    <a:pt x="22855" y="0"/>
                  </a:moveTo>
                  <a:cubicBezTo>
                    <a:pt x="22630" y="0"/>
                    <a:pt x="22405" y="97"/>
                    <a:pt x="22212" y="257"/>
                  </a:cubicBezTo>
                  <a:cubicBezTo>
                    <a:pt x="22019" y="483"/>
                    <a:pt x="21698" y="804"/>
                    <a:pt x="21441" y="1093"/>
                  </a:cubicBezTo>
                  <a:cubicBezTo>
                    <a:pt x="21151" y="1350"/>
                    <a:pt x="20894" y="1608"/>
                    <a:pt x="20766" y="1736"/>
                  </a:cubicBezTo>
                  <a:cubicBezTo>
                    <a:pt x="20605" y="1897"/>
                    <a:pt x="20155" y="2186"/>
                    <a:pt x="19769" y="2443"/>
                  </a:cubicBezTo>
                  <a:cubicBezTo>
                    <a:pt x="19511" y="2594"/>
                    <a:pt x="19281" y="2745"/>
                    <a:pt x="19158" y="2828"/>
                  </a:cubicBezTo>
                  <a:lnTo>
                    <a:pt x="19158" y="2828"/>
                  </a:lnTo>
                  <a:lnTo>
                    <a:pt x="3858" y="2283"/>
                  </a:lnTo>
                  <a:lnTo>
                    <a:pt x="1157" y="1672"/>
                  </a:lnTo>
                  <a:cubicBezTo>
                    <a:pt x="1061" y="1672"/>
                    <a:pt x="997" y="1672"/>
                    <a:pt x="932" y="1704"/>
                  </a:cubicBezTo>
                  <a:cubicBezTo>
                    <a:pt x="868" y="1768"/>
                    <a:pt x="836" y="1833"/>
                    <a:pt x="836" y="1897"/>
                  </a:cubicBezTo>
                  <a:lnTo>
                    <a:pt x="0" y="6397"/>
                  </a:lnTo>
                  <a:cubicBezTo>
                    <a:pt x="0" y="6461"/>
                    <a:pt x="32" y="6558"/>
                    <a:pt x="65" y="6622"/>
                  </a:cubicBezTo>
                  <a:cubicBezTo>
                    <a:pt x="97" y="6622"/>
                    <a:pt x="354" y="6944"/>
                    <a:pt x="868" y="7297"/>
                  </a:cubicBezTo>
                  <a:cubicBezTo>
                    <a:pt x="1383" y="7651"/>
                    <a:pt x="2090" y="8004"/>
                    <a:pt x="3022" y="8069"/>
                  </a:cubicBezTo>
                  <a:lnTo>
                    <a:pt x="3150" y="8069"/>
                  </a:lnTo>
                  <a:cubicBezTo>
                    <a:pt x="3729" y="8069"/>
                    <a:pt x="4983" y="7908"/>
                    <a:pt x="6558" y="7683"/>
                  </a:cubicBezTo>
                  <a:cubicBezTo>
                    <a:pt x="10956" y="7033"/>
                    <a:pt x="17850" y="5787"/>
                    <a:pt x="18945" y="5588"/>
                  </a:cubicBezTo>
                  <a:lnTo>
                    <a:pt x="18945" y="5588"/>
                  </a:lnTo>
                  <a:cubicBezTo>
                    <a:pt x="19176" y="5768"/>
                    <a:pt x="19895" y="6329"/>
                    <a:pt x="20637" y="6911"/>
                  </a:cubicBezTo>
                  <a:cubicBezTo>
                    <a:pt x="21087" y="7265"/>
                    <a:pt x="21537" y="7651"/>
                    <a:pt x="21891" y="7908"/>
                  </a:cubicBezTo>
                  <a:cubicBezTo>
                    <a:pt x="22083" y="8069"/>
                    <a:pt x="22244" y="8197"/>
                    <a:pt x="22341" y="8294"/>
                  </a:cubicBezTo>
                  <a:cubicBezTo>
                    <a:pt x="22469" y="8390"/>
                    <a:pt x="22534" y="8454"/>
                    <a:pt x="22566" y="8486"/>
                  </a:cubicBezTo>
                  <a:cubicBezTo>
                    <a:pt x="22694" y="8583"/>
                    <a:pt x="22855" y="8647"/>
                    <a:pt x="23016" y="8647"/>
                  </a:cubicBezTo>
                  <a:cubicBezTo>
                    <a:pt x="23144" y="8647"/>
                    <a:pt x="23273" y="8615"/>
                    <a:pt x="23369" y="8519"/>
                  </a:cubicBezTo>
                  <a:cubicBezTo>
                    <a:pt x="23498" y="8422"/>
                    <a:pt x="23562" y="8261"/>
                    <a:pt x="23562" y="8101"/>
                  </a:cubicBezTo>
                  <a:cubicBezTo>
                    <a:pt x="23562" y="7998"/>
                    <a:pt x="23536" y="7909"/>
                    <a:pt x="23492" y="7816"/>
                  </a:cubicBezTo>
                  <a:lnTo>
                    <a:pt x="23492" y="7816"/>
                  </a:lnTo>
                  <a:lnTo>
                    <a:pt x="24687" y="8519"/>
                  </a:lnTo>
                  <a:lnTo>
                    <a:pt x="24816" y="8551"/>
                  </a:lnTo>
                  <a:lnTo>
                    <a:pt x="24912" y="8551"/>
                  </a:lnTo>
                  <a:cubicBezTo>
                    <a:pt x="25009" y="8551"/>
                    <a:pt x="25169" y="8551"/>
                    <a:pt x="25330" y="8454"/>
                  </a:cubicBezTo>
                  <a:cubicBezTo>
                    <a:pt x="25427" y="8422"/>
                    <a:pt x="25523" y="8358"/>
                    <a:pt x="25587" y="8261"/>
                  </a:cubicBezTo>
                  <a:cubicBezTo>
                    <a:pt x="25652" y="8165"/>
                    <a:pt x="25716" y="8036"/>
                    <a:pt x="25684" y="7908"/>
                  </a:cubicBezTo>
                  <a:cubicBezTo>
                    <a:pt x="25684" y="7876"/>
                    <a:pt x="25684" y="7811"/>
                    <a:pt x="25684" y="7779"/>
                  </a:cubicBezTo>
                  <a:cubicBezTo>
                    <a:pt x="25664" y="7683"/>
                    <a:pt x="25633" y="7609"/>
                    <a:pt x="25598" y="7545"/>
                  </a:cubicBezTo>
                  <a:lnTo>
                    <a:pt x="25598" y="7545"/>
                  </a:lnTo>
                  <a:lnTo>
                    <a:pt x="26166" y="7844"/>
                  </a:lnTo>
                  <a:cubicBezTo>
                    <a:pt x="26198" y="7860"/>
                    <a:pt x="26230" y="7868"/>
                    <a:pt x="26262" y="7868"/>
                  </a:cubicBezTo>
                  <a:cubicBezTo>
                    <a:pt x="26294" y="7868"/>
                    <a:pt x="26327" y="7860"/>
                    <a:pt x="26359" y="7844"/>
                  </a:cubicBezTo>
                  <a:cubicBezTo>
                    <a:pt x="26359" y="7844"/>
                    <a:pt x="26519" y="7844"/>
                    <a:pt x="26712" y="7715"/>
                  </a:cubicBezTo>
                  <a:cubicBezTo>
                    <a:pt x="26809" y="7683"/>
                    <a:pt x="26905" y="7586"/>
                    <a:pt x="26969" y="7490"/>
                  </a:cubicBezTo>
                  <a:cubicBezTo>
                    <a:pt x="27066" y="7361"/>
                    <a:pt x="27130" y="7233"/>
                    <a:pt x="27098" y="7072"/>
                  </a:cubicBezTo>
                  <a:cubicBezTo>
                    <a:pt x="27098" y="6911"/>
                    <a:pt x="27066" y="6751"/>
                    <a:pt x="27002" y="6622"/>
                  </a:cubicBezTo>
                  <a:cubicBezTo>
                    <a:pt x="26937" y="6494"/>
                    <a:pt x="26873" y="6429"/>
                    <a:pt x="26777" y="6333"/>
                  </a:cubicBezTo>
                  <a:cubicBezTo>
                    <a:pt x="26550" y="6129"/>
                    <a:pt x="26197" y="5878"/>
                    <a:pt x="25829" y="5635"/>
                  </a:cubicBezTo>
                  <a:lnTo>
                    <a:pt x="25829" y="5635"/>
                  </a:lnTo>
                  <a:lnTo>
                    <a:pt x="26648" y="5818"/>
                  </a:lnTo>
                  <a:cubicBezTo>
                    <a:pt x="26680" y="5818"/>
                    <a:pt x="26744" y="5818"/>
                    <a:pt x="26809" y="5786"/>
                  </a:cubicBezTo>
                  <a:cubicBezTo>
                    <a:pt x="26841" y="5786"/>
                    <a:pt x="26937" y="5722"/>
                    <a:pt x="27034" y="5626"/>
                  </a:cubicBezTo>
                  <a:cubicBezTo>
                    <a:pt x="27098" y="5561"/>
                    <a:pt x="27162" y="5497"/>
                    <a:pt x="27227" y="5401"/>
                  </a:cubicBezTo>
                  <a:cubicBezTo>
                    <a:pt x="27259" y="5336"/>
                    <a:pt x="27291" y="5208"/>
                    <a:pt x="27291" y="5079"/>
                  </a:cubicBezTo>
                  <a:cubicBezTo>
                    <a:pt x="27291" y="4951"/>
                    <a:pt x="27227" y="4790"/>
                    <a:pt x="27130" y="4629"/>
                  </a:cubicBezTo>
                  <a:cubicBezTo>
                    <a:pt x="27002" y="4501"/>
                    <a:pt x="26841" y="4372"/>
                    <a:pt x="26616" y="4243"/>
                  </a:cubicBezTo>
                  <a:cubicBezTo>
                    <a:pt x="26552" y="4211"/>
                    <a:pt x="26423" y="4147"/>
                    <a:pt x="26262" y="4083"/>
                  </a:cubicBezTo>
                  <a:cubicBezTo>
                    <a:pt x="25413" y="3748"/>
                    <a:pt x="23449" y="3042"/>
                    <a:pt x="22701" y="2774"/>
                  </a:cubicBezTo>
                  <a:lnTo>
                    <a:pt x="22701" y="2774"/>
                  </a:lnTo>
                  <a:lnTo>
                    <a:pt x="23594" y="1286"/>
                  </a:lnTo>
                  <a:cubicBezTo>
                    <a:pt x="23659" y="1158"/>
                    <a:pt x="23691" y="997"/>
                    <a:pt x="23691" y="868"/>
                  </a:cubicBezTo>
                  <a:cubicBezTo>
                    <a:pt x="23691" y="579"/>
                    <a:pt x="23562" y="290"/>
                    <a:pt x="23305" y="129"/>
                  </a:cubicBezTo>
                  <a:cubicBezTo>
                    <a:pt x="23176" y="32"/>
                    <a:pt x="23016" y="0"/>
                    <a:pt x="22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62"/>
            <p:cNvSpPr/>
            <p:nvPr/>
          </p:nvSpPr>
          <p:spPr>
            <a:xfrm>
              <a:off x="1661925" y="2524225"/>
              <a:ext cx="708000" cy="1228100"/>
            </a:xfrm>
            <a:custGeom>
              <a:avLst/>
              <a:gdLst/>
              <a:ahLst/>
              <a:cxnLst/>
              <a:rect l="l" t="t" r="r" b="b"/>
              <a:pathLst>
                <a:path w="28320" h="49124" extrusionOk="0">
                  <a:moveTo>
                    <a:pt x="18530" y="1"/>
                  </a:moveTo>
                  <a:cubicBezTo>
                    <a:pt x="17262" y="1"/>
                    <a:pt x="15934" y="417"/>
                    <a:pt x="15751" y="939"/>
                  </a:cubicBezTo>
                  <a:cubicBezTo>
                    <a:pt x="15526" y="1550"/>
                    <a:pt x="15108" y="3447"/>
                    <a:pt x="15366" y="7722"/>
                  </a:cubicBezTo>
                  <a:cubicBezTo>
                    <a:pt x="15623" y="11965"/>
                    <a:pt x="15591" y="17429"/>
                    <a:pt x="15591" y="17429"/>
                  </a:cubicBezTo>
                  <a:cubicBezTo>
                    <a:pt x="15591" y="17429"/>
                    <a:pt x="13598" y="21737"/>
                    <a:pt x="12923" y="23280"/>
                  </a:cubicBezTo>
                  <a:cubicBezTo>
                    <a:pt x="12248" y="24823"/>
                    <a:pt x="1" y="43499"/>
                    <a:pt x="1" y="43499"/>
                  </a:cubicBezTo>
                  <a:lnTo>
                    <a:pt x="10158" y="49124"/>
                  </a:lnTo>
                  <a:cubicBezTo>
                    <a:pt x="10158" y="49124"/>
                    <a:pt x="13694" y="45620"/>
                    <a:pt x="15366" y="44206"/>
                  </a:cubicBezTo>
                  <a:cubicBezTo>
                    <a:pt x="17069" y="42759"/>
                    <a:pt x="28320" y="28294"/>
                    <a:pt x="28159" y="27394"/>
                  </a:cubicBezTo>
                  <a:cubicBezTo>
                    <a:pt x="27998" y="26494"/>
                    <a:pt x="23305" y="21608"/>
                    <a:pt x="23305" y="21608"/>
                  </a:cubicBezTo>
                  <a:cubicBezTo>
                    <a:pt x="23305" y="21608"/>
                    <a:pt x="22437" y="9265"/>
                    <a:pt x="22341" y="8879"/>
                  </a:cubicBezTo>
                  <a:cubicBezTo>
                    <a:pt x="22244" y="8493"/>
                    <a:pt x="20669" y="521"/>
                    <a:pt x="20669" y="521"/>
                  </a:cubicBezTo>
                  <a:cubicBezTo>
                    <a:pt x="20669" y="521"/>
                    <a:pt x="20830" y="361"/>
                    <a:pt x="19384" y="71"/>
                  </a:cubicBezTo>
                  <a:cubicBezTo>
                    <a:pt x="19112" y="23"/>
                    <a:pt x="18823" y="1"/>
                    <a:pt x="18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62"/>
            <p:cNvSpPr/>
            <p:nvPr/>
          </p:nvSpPr>
          <p:spPr>
            <a:xfrm>
              <a:off x="1745500" y="2526000"/>
              <a:ext cx="524775" cy="1109800"/>
            </a:xfrm>
            <a:custGeom>
              <a:avLst/>
              <a:gdLst/>
              <a:ahLst/>
              <a:cxnLst/>
              <a:rect l="l" t="t" r="r" b="b"/>
              <a:pathLst>
                <a:path w="20991" h="44392" extrusionOk="0">
                  <a:moveTo>
                    <a:pt x="14144" y="0"/>
                  </a:moveTo>
                  <a:lnTo>
                    <a:pt x="14144" y="0"/>
                  </a:lnTo>
                  <a:cubicBezTo>
                    <a:pt x="13276" y="161"/>
                    <a:pt x="12537" y="483"/>
                    <a:pt x="12408" y="868"/>
                  </a:cubicBezTo>
                  <a:cubicBezTo>
                    <a:pt x="12183" y="1479"/>
                    <a:pt x="11765" y="3376"/>
                    <a:pt x="12023" y="7651"/>
                  </a:cubicBezTo>
                  <a:cubicBezTo>
                    <a:pt x="12280" y="11894"/>
                    <a:pt x="12248" y="17358"/>
                    <a:pt x="12248" y="17358"/>
                  </a:cubicBezTo>
                  <a:cubicBezTo>
                    <a:pt x="12248" y="17358"/>
                    <a:pt x="12119" y="17712"/>
                    <a:pt x="11862" y="18194"/>
                  </a:cubicBezTo>
                  <a:lnTo>
                    <a:pt x="12087" y="20219"/>
                  </a:lnTo>
                  <a:lnTo>
                    <a:pt x="1" y="39892"/>
                  </a:lnTo>
                  <a:lnTo>
                    <a:pt x="7137" y="44392"/>
                  </a:lnTo>
                  <a:lnTo>
                    <a:pt x="17359" y="34009"/>
                  </a:lnTo>
                  <a:lnTo>
                    <a:pt x="18580" y="36227"/>
                  </a:lnTo>
                  <a:cubicBezTo>
                    <a:pt x="19416" y="35166"/>
                    <a:pt x="20219" y="34074"/>
                    <a:pt x="20991" y="33045"/>
                  </a:cubicBezTo>
                  <a:cubicBezTo>
                    <a:pt x="20444" y="28995"/>
                    <a:pt x="20027" y="25234"/>
                    <a:pt x="20316" y="24559"/>
                  </a:cubicBezTo>
                  <a:cubicBezTo>
                    <a:pt x="20927" y="22984"/>
                    <a:pt x="19544" y="21762"/>
                    <a:pt x="17680" y="20219"/>
                  </a:cubicBezTo>
                  <a:cubicBezTo>
                    <a:pt x="15816" y="18644"/>
                    <a:pt x="16555" y="16651"/>
                    <a:pt x="16555" y="16651"/>
                  </a:cubicBezTo>
                  <a:lnTo>
                    <a:pt x="14112" y="14015"/>
                  </a:lnTo>
                  <a:cubicBezTo>
                    <a:pt x="14112" y="14015"/>
                    <a:pt x="14273" y="5497"/>
                    <a:pt x="14112" y="2090"/>
                  </a:cubicBezTo>
                  <a:cubicBezTo>
                    <a:pt x="14080" y="1543"/>
                    <a:pt x="14112" y="836"/>
                    <a:pt x="1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62"/>
            <p:cNvSpPr/>
            <p:nvPr/>
          </p:nvSpPr>
          <p:spPr>
            <a:xfrm>
              <a:off x="1745500" y="2598325"/>
              <a:ext cx="511925" cy="1037475"/>
            </a:xfrm>
            <a:custGeom>
              <a:avLst/>
              <a:gdLst/>
              <a:ahLst/>
              <a:cxnLst/>
              <a:rect l="l" t="t" r="r" b="b"/>
              <a:pathLst>
                <a:path w="20477" h="41499" extrusionOk="0">
                  <a:moveTo>
                    <a:pt x="14144" y="0"/>
                  </a:moveTo>
                  <a:cubicBezTo>
                    <a:pt x="13566" y="129"/>
                    <a:pt x="13083" y="290"/>
                    <a:pt x="12633" y="483"/>
                  </a:cubicBezTo>
                  <a:lnTo>
                    <a:pt x="12601" y="483"/>
                  </a:lnTo>
                  <a:cubicBezTo>
                    <a:pt x="12473" y="515"/>
                    <a:pt x="12376" y="579"/>
                    <a:pt x="12248" y="643"/>
                  </a:cubicBezTo>
                  <a:cubicBezTo>
                    <a:pt x="12215" y="1093"/>
                    <a:pt x="12215" y="1608"/>
                    <a:pt x="12215" y="2186"/>
                  </a:cubicBezTo>
                  <a:cubicBezTo>
                    <a:pt x="12215" y="2926"/>
                    <a:pt x="12215" y="3761"/>
                    <a:pt x="12280" y="4726"/>
                  </a:cubicBezTo>
                  <a:cubicBezTo>
                    <a:pt x="12505" y="8037"/>
                    <a:pt x="12537" y="12087"/>
                    <a:pt x="12537" y="13726"/>
                  </a:cubicBezTo>
                  <a:cubicBezTo>
                    <a:pt x="12537" y="14208"/>
                    <a:pt x="12537" y="14498"/>
                    <a:pt x="12537" y="14498"/>
                  </a:cubicBezTo>
                  <a:lnTo>
                    <a:pt x="12505" y="14594"/>
                  </a:lnTo>
                  <a:cubicBezTo>
                    <a:pt x="12505" y="14594"/>
                    <a:pt x="12376" y="14851"/>
                    <a:pt x="12183" y="15301"/>
                  </a:cubicBezTo>
                  <a:cubicBezTo>
                    <a:pt x="12087" y="15430"/>
                    <a:pt x="12023" y="15623"/>
                    <a:pt x="11926" y="15815"/>
                  </a:cubicBezTo>
                  <a:lnTo>
                    <a:pt x="12087" y="17326"/>
                  </a:lnTo>
                  <a:lnTo>
                    <a:pt x="1" y="36999"/>
                  </a:lnTo>
                  <a:lnTo>
                    <a:pt x="7137" y="41499"/>
                  </a:lnTo>
                  <a:lnTo>
                    <a:pt x="16973" y="31534"/>
                  </a:lnTo>
                  <a:cubicBezTo>
                    <a:pt x="16941" y="31502"/>
                    <a:pt x="16941" y="31502"/>
                    <a:pt x="16941" y="31502"/>
                  </a:cubicBezTo>
                  <a:cubicBezTo>
                    <a:pt x="16362" y="30538"/>
                    <a:pt x="15976" y="29895"/>
                    <a:pt x="15944" y="29863"/>
                  </a:cubicBezTo>
                  <a:lnTo>
                    <a:pt x="20477" y="25877"/>
                  </a:lnTo>
                  <a:cubicBezTo>
                    <a:pt x="20316" y="24462"/>
                    <a:pt x="20219" y="23273"/>
                    <a:pt x="20219" y="22502"/>
                  </a:cubicBezTo>
                  <a:cubicBezTo>
                    <a:pt x="20219" y="22084"/>
                    <a:pt x="20252" y="21794"/>
                    <a:pt x="20316" y="21666"/>
                  </a:cubicBezTo>
                  <a:cubicBezTo>
                    <a:pt x="20412" y="21409"/>
                    <a:pt x="20444" y="21151"/>
                    <a:pt x="20444" y="20926"/>
                  </a:cubicBezTo>
                  <a:cubicBezTo>
                    <a:pt x="20477" y="19673"/>
                    <a:pt x="19223" y="18612"/>
                    <a:pt x="17680" y="17326"/>
                  </a:cubicBezTo>
                  <a:cubicBezTo>
                    <a:pt x="16651" y="16458"/>
                    <a:pt x="16426" y="15462"/>
                    <a:pt x="16426" y="14723"/>
                  </a:cubicBezTo>
                  <a:cubicBezTo>
                    <a:pt x="16426" y="14144"/>
                    <a:pt x="16555" y="13758"/>
                    <a:pt x="16555" y="13758"/>
                  </a:cubicBezTo>
                  <a:lnTo>
                    <a:pt x="14112" y="11122"/>
                  </a:lnTo>
                  <a:cubicBezTo>
                    <a:pt x="14112" y="11122"/>
                    <a:pt x="14176" y="7329"/>
                    <a:pt x="14176" y="3793"/>
                  </a:cubicBezTo>
                  <a:cubicBezTo>
                    <a:pt x="14176" y="2411"/>
                    <a:pt x="14176" y="1061"/>
                    <a:pt x="14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62"/>
            <p:cNvSpPr/>
            <p:nvPr/>
          </p:nvSpPr>
          <p:spPr>
            <a:xfrm>
              <a:off x="1655500" y="2517150"/>
              <a:ext cx="716850" cy="1242100"/>
            </a:xfrm>
            <a:custGeom>
              <a:avLst/>
              <a:gdLst/>
              <a:ahLst/>
              <a:cxnLst/>
              <a:rect l="l" t="t" r="r" b="b"/>
              <a:pathLst>
                <a:path w="28674" h="49684" extrusionOk="0">
                  <a:moveTo>
                    <a:pt x="18741" y="547"/>
                  </a:moveTo>
                  <a:cubicBezTo>
                    <a:pt x="19062" y="547"/>
                    <a:pt x="19319" y="579"/>
                    <a:pt x="19608" y="612"/>
                  </a:cubicBezTo>
                  <a:cubicBezTo>
                    <a:pt x="20155" y="740"/>
                    <a:pt x="20476" y="837"/>
                    <a:pt x="20605" y="901"/>
                  </a:cubicBezTo>
                  <a:lnTo>
                    <a:pt x="20680" y="926"/>
                  </a:lnTo>
                  <a:lnTo>
                    <a:pt x="20680" y="926"/>
                  </a:lnTo>
                  <a:cubicBezTo>
                    <a:pt x="20746" y="1266"/>
                    <a:pt x="21097" y="3063"/>
                    <a:pt x="21473" y="4887"/>
                  </a:cubicBezTo>
                  <a:cubicBezTo>
                    <a:pt x="21666" y="5915"/>
                    <a:pt x="21859" y="6944"/>
                    <a:pt x="22019" y="7748"/>
                  </a:cubicBezTo>
                  <a:cubicBezTo>
                    <a:pt x="22116" y="8133"/>
                    <a:pt x="22180" y="8487"/>
                    <a:pt x="22244" y="8744"/>
                  </a:cubicBezTo>
                  <a:cubicBezTo>
                    <a:pt x="22276" y="9001"/>
                    <a:pt x="22309" y="9162"/>
                    <a:pt x="22341" y="9226"/>
                  </a:cubicBezTo>
                  <a:cubicBezTo>
                    <a:pt x="22341" y="9226"/>
                    <a:pt x="22341" y="9323"/>
                    <a:pt x="22373" y="9419"/>
                  </a:cubicBezTo>
                  <a:cubicBezTo>
                    <a:pt x="22469" y="10319"/>
                    <a:pt x="22694" y="13469"/>
                    <a:pt x="22887" y="16362"/>
                  </a:cubicBezTo>
                  <a:cubicBezTo>
                    <a:pt x="22984" y="17809"/>
                    <a:pt x="23080" y="19191"/>
                    <a:pt x="23177" y="20220"/>
                  </a:cubicBezTo>
                  <a:cubicBezTo>
                    <a:pt x="23241" y="21248"/>
                    <a:pt x="23273" y="21923"/>
                    <a:pt x="23273" y="21923"/>
                  </a:cubicBezTo>
                  <a:cubicBezTo>
                    <a:pt x="23273" y="21988"/>
                    <a:pt x="23305" y="22052"/>
                    <a:pt x="23369" y="22084"/>
                  </a:cubicBezTo>
                  <a:cubicBezTo>
                    <a:pt x="23369" y="22084"/>
                    <a:pt x="23659" y="22373"/>
                    <a:pt x="24077" y="22856"/>
                  </a:cubicBezTo>
                  <a:cubicBezTo>
                    <a:pt x="24752" y="23563"/>
                    <a:pt x="25748" y="24656"/>
                    <a:pt x="26584" y="25620"/>
                  </a:cubicBezTo>
                  <a:cubicBezTo>
                    <a:pt x="27034" y="26134"/>
                    <a:pt x="27387" y="26584"/>
                    <a:pt x="27677" y="26970"/>
                  </a:cubicBezTo>
                  <a:cubicBezTo>
                    <a:pt x="27837" y="27163"/>
                    <a:pt x="27934" y="27324"/>
                    <a:pt x="28030" y="27452"/>
                  </a:cubicBezTo>
                  <a:cubicBezTo>
                    <a:pt x="28080" y="27576"/>
                    <a:pt x="28129" y="27662"/>
                    <a:pt x="28150" y="27709"/>
                  </a:cubicBezTo>
                  <a:lnTo>
                    <a:pt x="28127" y="27709"/>
                  </a:lnTo>
                  <a:cubicBezTo>
                    <a:pt x="28127" y="27742"/>
                    <a:pt x="28062" y="27870"/>
                    <a:pt x="27998" y="28031"/>
                  </a:cubicBezTo>
                  <a:cubicBezTo>
                    <a:pt x="27645" y="28706"/>
                    <a:pt x="26777" y="29992"/>
                    <a:pt x="25652" y="31535"/>
                  </a:cubicBezTo>
                  <a:cubicBezTo>
                    <a:pt x="23948" y="33849"/>
                    <a:pt x="21698" y="36806"/>
                    <a:pt x="19705" y="39281"/>
                  </a:cubicBezTo>
                  <a:cubicBezTo>
                    <a:pt x="18708" y="40535"/>
                    <a:pt x="17776" y="41660"/>
                    <a:pt x="17037" y="42560"/>
                  </a:cubicBezTo>
                  <a:cubicBezTo>
                    <a:pt x="16298" y="43428"/>
                    <a:pt x="15719" y="44039"/>
                    <a:pt x="15462" y="44264"/>
                  </a:cubicBezTo>
                  <a:cubicBezTo>
                    <a:pt x="13957" y="45541"/>
                    <a:pt x="11024" y="48423"/>
                    <a:pt x="10359" y="49079"/>
                  </a:cubicBezTo>
                  <a:lnTo>
                    <a:pt x="10359" y="49079"/>
                  </a:lnTo>
                  <a:lnTo>
                    <a:pt x="627" y="43690"/>
                  </a:lnTo>
                  <a:lnTo>
                    <a:pt x="627" y="43690"/>
                  </a:lnTo>
                  <a:cubicBezTo>
                    <a:pt x="1267" y="42712"/>
                    <a:pt x="3940" y="38627"/>
                    <a:pt x="6686" y="34395"/>
                  </a:cubicBezTo>
                  <a:cubicBezTo>
                    <a:pt x="8262" y="31985"/>
                    <a:pt x="9869" y="29509"/>
                    <a:pt x="11090" y="27517"/>
                  </a:cubicBezTo>
                  <a:cubicBezTo>
                    <a:pt x="11733" y="26552"/>
                    <a:pt x="12247" y="25684"/>
                    <a:pt x="12665" y="25009"/>
                  </a:cubicBezTo>
                  <a:cubicBezTo>
                    <a:pt x="13051" y="24366"/>
                    <a:pt x="13308" y="23916"/>
                    <a:pt x="13437" y="23691"/>
                  </a:cubicBezTo>
                  <a:cubicBezTo>
                    <a:pt x="13758" y="22920"/>
                    <a:pt x="14433" y="21441"/>
                    <a:pt x="15012" y="20188"/>
                  </a:cubicBezTo>
                  <a:cubicBezTo>
                    <a:pt x="15301" y="19545"/>
                    <a:pt x="15590" y="18966"/>
                    <a:pt x="15783" y="18548"/>
                  </a:cubicBezTo>
                  <a:cubicBezTo>
                    <a:pt x="15976" y="18098"/>
                    <a:pt x="16105" y="17841"/>
                    <a:pt x="16105" y="17841"/>
                  </a:cubicBezTo>
                  <a:lnTo>
                    <a:pt x="16137" y="17745"/>
                  </a:lnTo>
                  <a:cubicBezTo>
                    <a:pt x="16137" y="17745"/>
                    <a:pt x="16137" y="17455"/>
                    <a:pt x="16137" y="16973"/>
                  </a:cubicBezTo>
                  <a:cubicBezTo>
                    <a:pt x="16137" y="15334"/>
                    <a:pt x="16105" y="11284"/>
                    <a:pt x="15880" y="7973"/>
                  </a:cubicBezTo>
                  <a:cubicBezTo>
                    <a:pt x="15815" y="7008"/>
                    <a:pt x="15815" y="6173"/>
                    <a:pt x="15815" y="5433"/>
                  </a:cubicBezTo>
                  <a:cubicBezTo>
                    <a:pt x="15815" y="2958"/>
                    <a:pt x="16105" y="1737"/>
                    <a:pt x="16265" y="1287"/>
                  </a:cubicBezTo>
                  <a:cubicBezTo>
                    <a:pt x="16265" y="1254"/>
                    <a:pt x="16330" y="1158"/>
                    <a:pt x="16490" y="1062"/>
                  </a:cubicBezTo>
                  <a:cubicBezTo>
                    <a:pt x="16683" y="933"/>
                    <a:pt x="17037" y="804"/>
                    <a:pt x="17455" y="708"/>
                  </a:cubicBezTo>
                  <a:cubicBezTo>
                    <a:pt x="17841" y="612"/>
                    <a:pt x="18291" y="547"/>
                    <a:pt x="18741" y="547"/>
                  </a:cubicBezTo>
                  <a:close/>
                  <a:moveTo>
                    <a:pt x="18741" y="1"/>
                  </a:moveTo>
                  <a:cubicBezTo>
                    <a:pt x="18098" y="1"/>
                    <a:pt x="17423" y="129"/>
                    <a:pt x="16908" y="290"/>
                  </a:cubicBezTo>
                  <a:cubicBezTo>
                    <a:pt x="16619" y="387"/>
                    <a:pt x="16394" y="483"/>
                    <a:pt x="16201" y="612"/>
                  </a:cubicBezTo>
                  <a:cubicBezTo>
                    <a:pt x="16008" y="772"/>
                    <a:pt x="15848" y="901"/>
                    <a:pt x="15751" y="1126"/>
                  </a:cubicBezTo>
                  <a:cubicBezTo>
                    <a:pt x="15558" y="1640"/>
                    <a:pt x="15269" y="2926"/>
                    <a:pt x="15269" y="5433"/>
                  </a:cubicBezTo>
                  <a:cubicBezTo>
                    <a:pt x="15269" y="6173"/>
                    <a:pt x="15301" y="7040"/>
                    <a:pt x="15365" y="8005"/>
                  </a:cubicBezTo>
                  <a:cubicBezTo>
                    <a:pt x="15558" y="11316"/>
                    <a:pt x="15590" y="15334"/>
                    <a:pt x="15590" y="16973"/>
                  </a:cubicBezTo>
                  <a:cubicBezTo>
                    <a:pt x="15590" y="17362"/>
                    <a:pt x="15590" y="17605"/>
                    <a:pt x="15590" y="17684"/>
                  </a:cubicBezTo>
                  <a:lnTo>
                    <a:pt x="15590" y="17684"/>
                  </a:lnTo>
                  <a:cubicBezTo>
                    <a:pt x="15329" y="18236"/>
                    <a:pt x="13547" y="22008"/>
                    <a:pt x="12922" y="23466"/>
                  </a:cubicBezTo>
                  <a:cubicBezTo>
                    <a:pt x="12858" y="23627"/>
                    <a:pt x="12601" y="24109"/>
                    <a:pt x="12215" y="24752"/>
                  </a:cubicBezTo>
                  <a:cubicBezTo>
                    <a:pt x="10801" y="27034"/>
                    <a:pt x="7779" y="31760"/>
                    <a:pt x="5079" y="35906"/>
                  </a:cubicBezTo>
                  <a:cubicBezTo>
                    <a:pt x="3729" y="37996"/>
                    <a:pt x="2476" y="39924"/>
                    <a:pt x="1543" y="41339"/>
                  </a:cubicBezTo>
                  <a:cubicBezTo>
                    <a:pt x="1093" y="42046"/>
                    <a:pt x="708" y="42624"/>
                    <a:pt x="450" y="43010"/>
                  </a:cubicBezTo>
                  <a:cubicBezTo>
                    <a:pt x="193" y="43396"/>
                    <a:pt x="33" y="43621"/>
                    <a:pt x="33" y="43621"/>
                  </a:cubicBezTo>
                  <a:cubicBezTo>
                    <a:pt x="0" y="43685"/>
                    <a:pt x="0" y="43782"/>
                    <a:pt x="0" y="43846"/>
                  </a:cubicBezTo>
                  <a:cubicBezTo>
                    <a:pt x="33" y="43910"/>
                    <a:pt x="65" y="43974"/>
                    <a:pt x="129" y="44007"/>
                  </a:cubicBezTo>
                  <a:lnTo>
                    <a:pt x="10287" y="49664"/>
                  </a:lnTo>
                  <a:cubicBezTo>
                    <a:pt x="10322" y="49676"/>
                    <a:pt x="10362" y="49683"/>
                    <a:pt x="10402" y="49683"/>
                  </a:cubicBezTo>
                  <a:cubicBezTo>
                    <a:pt x="10473" y="49683"/>
                    <a:pt x="10547" y="49661"/>
                    <a:pt x="10608" y="49600"/>
                  </a:cubicBezTo>
                  <a:cubicBezTo>
                    <a:pt x="10608" y="49600"/>
                    <a:pt x="10833" y="49375"/>
                    <a:pt x="11187" y="49021"/>
                  </a:cubicBezTo>
                  <a:cubicBezTo>
                    <a:pt x="12247" y="47993"/>
                    <a:pt x="14562" y="45742"/>
                    <a:pt x="15815" y="44682"/>
                  </a:cubicBezTo>
                  <a:cubicBezTo>
                    <a:pt x="16040" y="44489"/>
                    <a:pt x="16394" y="44103"/>
                    <a:pt x="16876" y="43557"/>
                  </a:cubicBezTo>
                  <a:cubicBezTo>
                    <a:pt x="18516" y="41724"/>
                    <a:pt x="21441" y="38028"/>
                    <a:pt x="23980" y="34685"/>
                  </a:cubicBezTo>
                  <a:cubicBezTo>
                    <a:pt x="25234" y="33013"/>
                    <a:pt x="26391" y="31406"/>
                    <a:pt x="27259" y="30184"/>
                  </a:cubicBezTo>
                  <a:cubicBezTo>
                    <a:pt x="27677" y="29574"/>
                    <a:pt x="28030" y="29027"/>
                    <a:pt x="28255" y="28642"/>
                  </a:cubicBezTo>
                  <a:cubicBezTo>
                    <a:pt x="28384" y="28417"/>
                    <a:pt x="28480" y="28256"/>
                    <a:pt x="28545" y="28095"/>
                  </a:cubicBezTo>
                  <a:cubicBezTo>
                    <a:pt x="28577" y="28031"/>
                    <a:pt x="28609" y="27967"/>
                    <a:pt x="28641" y="27902"/>
                  </a:cubicBezTo>
                  <a:cubicBezTo>
                    <a:pt x="28673" y="27838"/>
                    <a:pt x="28673" y="27774"/>
                    <a:pt x="28673" y="27709"/>
                  </a:cubicBezTo>
                  <a:lnTo>
                    <a:pt x="28673" y="27645"/>
                  </a:lnTo>
                  <a:cubicBezTo>
                    <a:pt x="28641" y="27452"/>
                    <a:pt x="28512" y="27259"/>
                    <a:pt x="28384" y="27034"/>
                  </a:cubicBezTo>
                  <a:cubicBezTo>
                    <a:pt x="27837" y="26231"/>
                    <a:pt x="26712" y="24913"/>
                    <a:pt x="25684" y="23788"/>
                  </a:cubicBezTo>
                  <a:cubicBezTo>
                    <a:pt x="24804" y="22826"/>
                    <a:pt x="24019" y="21982"/>
                    <a:pt x="23810" y="21757"/>
                  </a:cubicBezTo>
                  <a:lnTo>
                    <a:pt x="23810" y="21757"/>
                  </a:lnTo>
                  <a:cubicBezTo>
                    <a:pt x="23764" y="21131"/>
                    <a:pt x="23567" y="18418"/>
                    <a:pt x="23369" y="15655"/>
                  </a:cubicBezTo>
                  <a:cubicBezTo>
                    <a:pt x="23273" y="14080"/>
                    <a:pt x="23144" y="12505"/>
                    <a:pt x="23048" y="11284"/>
                  </a:cubicBezTo>
                  <a:cubicBezTo>
                    <a:pt x="23016" y="10673"/>
                    <a:pt x="22984" y="10158"/>
                    <a:pt x="22919" y="9805"/>
                  </a:cubicBezTo>
                  <a:cubicBezTo>
                    <a:pt x="22919" y="9612"/>
                    <a:pt x="22919" y="9451"/>
                    <a:pt x="22887" y="9355"/>
                  </a:cubicBezTo>
                  <a:cubicBezTo>
                    <a:pt x="22887" y="9291"/>
                    <a:pt x="22887" y="9226"/>
                    <a:pt x="22887" y="9194"/>
                  </a:cubicBezTo>
                  <a:lnTo>
                    <a:pt x="22855" y="9098"/>
                  </a:lnTo>
                  <a:cubicBezTo>
                    <a:pt x="22855" y="9066"/>
                    <a:pt x="22823" y="8873"/>
                    <a:pt x="22759" y="8648"/>
                  </a:cubicBezTo>
                  <a:cubicBezTo>
                    <a:pt x="22566" y="7748"/>
                    <a:pt x="22180" y="5787"/>
                    <a:pt x="21826" y="4019"/>
                  </a:cubicBezTo>
                  <a:cubicBezTo>
                    <a:pt x="21666" y="3151"/>
                    <a:pt x="21505" y="2347"/>
                    <a:pt x="21376" y="1737"/>
                  </a:cubicBezTo>
                  <a:cubicBezTo>
                    <a:pt x="21248" y="1126"/>
                    <a:pt x="21184" y="772"/>
                    <a:pt x="21184" y="772"/>
                  </a:cubicBezTo>
                  <a:lnTo>
                    <a:pt x="21182" y="772"/>
                  </a:lnTo>
                  <a:lnTo>
                    <a:pt x="21182" y="772"/>
                  </a:lnTo>
                  <a:cubicBezTo>
                    <a:pt x="21173" y="660"/>
                    <a:pt x="21114" y="577"/>
                    <a:pt x="21055" y="547"/>
                  </a:cubicBezTo>
                  <a:cubicBezTo>
                    <a:pt x="20959" y="451"/>
                    <a:pt x="20862" y="387"/>
                    <a:pt x="20637" y="322"/>
                  </a:cubicBezTo>
                  <a:cubicBezTo>
                    <a:pt x="20444" y="258"/>
                    <a:pt x="20155" y="194"/>
                    <a:pt x="19705" y="97"/>
                  </a:cubicBezTo>
                  <a:cubicBezTo>
                    <a:pt x="19383" y="33"/>
                    <a:pt x="19062" y="1"/>
                    <a:pt x="18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62"/>
            <p:cNvSpPr/>
            <p:nvPr/>
          </p:nvSpPr>
          <p:spPr>
            <a:xfrm>
              <a:off x="2159350" y="2939125"/>
              <a:ext cx="140675" cy="185600"/>
            </a:xfrm>
            <a:custGeom>
              <a:avLst/>
              <a:gdLst/>
              <a:ahLst/>
              <a:cxnLst/>
              <a:rect l="l" t="t" r="r" b="b"/>
              <a:pathLst>
                <a:path w="5627" h="7424" extrusionOk="0">
                  <a:moveTo>
                    <a:pt x="934" y="0"/>
                  </a:moveTo>
                  <a:cubicBezTo>
                    <a:pt x="442" y="0"/>
                    <a:pt x="1" y="126"/>
                    <a:pt x="1" y="126"/>
                  </a:cubicBezTo>
                  <a:cubicBezTo>
                    <a:pt x="1" y="126"/>
                    <a:pt x="1" y="2859"/>
                    <a:pt x="1319" y="4530"/>
                  </a:cubicBezTo>
                  <a:cubicBezTo>
                    <a:pt x="2637" y="6169"/>
                    <a:pt x="5626" y="7423"/>
                    <a:pt x="5626" y="7423"/>
                  </a:cubicBezTo>
                  <a:cubicBezTo>
                    <a:pt x="5626" y="7423"/>
                    <a:pt x="4726" y="5269"/>
                    <a:pt x="4598" y="4626"/>
                  </a:cubicBezTo>
                  <a:cubicBezTo>
                    <a:pt x="4469" y="3984"/>
                    <a:pt x="3569" y="3534"/>
                    <a:pt x="3055" y="2634"/>
                  </a:cubicBezTo>
                  <a:cubicBezTo>
                    <a:pt x="2540" y="1733"/>
                    <a:pt x="1962" y="319"/>
                    <a:pt x="1962" y="319"/>
                  </a:cubicBezTo>
                  <a:cubicBezTo>
                    <a:pt x="1700" y="71"/>
                    <a:pt x="1302" y="0"/>
                    <a:pt x="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62"/>
            <p:cNvSpPr/>
            <p:nvPr/>
          </p:nvSpPr>
          <p:spPr>
            <a:xfrm>
              <a:off x="2152925" y="2932625"/>
              <a:ext cx="154325" cy="199000"/>
            </a:xfrm>
            <a:custGeom>
              <a:avLst/>
              <a:gdLst/>
              <a:ahLst/>
              <a:cxnLst/>
              <a:rect l="l" t="t" r="r" b="b"/>
              <a:pathLst>
                <a:path w="6173" h="7960" extrusionOk="0">
                  <a:moveTo>
                    <a:pt x="1158" y="547"/>
                  </a:moveTo>
                  <a:cubicBezTo>
                    <a:pt x="1459" y="547"/>
                    <a:pt x="1789" y="603"/>
                    <a:pt x="1988" y="769"/>
                  </a:cubicBezTo>
                  <a:lnTo>
                    <a:pt x="1988" y="769"/>
                  </a:lnTo>
                  <a:cubicBezTo>
                    <a:pt x="2106" y="1047"/>
                    <a:pt x="2609" y="2207"/>
                    <a:pt x="3087" y="3022"/>
                  </a:cubicBezTo>
                  <a:cubicBezTo>
                    <a:pt x="3376" y="3504"/>
                    <a:pt x="3730" y="3858"/>
                    <a:pt x="4051" y="4179"/>
                  </a:cubicBezTo>
                  <a:cubicBezTo>
                    <a:pt x="4212" y="4308"/>
                    <a:pt x="4340" y="4469"/>
                    <a:pt x="4437" y="4597"/>
                  </a:cubicBezTo>
                  <a:cubicBezTo>
                    <a:pt x="4533" y="4726"/>
                    <a:pt x="4597" y="4822"/>
                    <a:pt x="4597" y="4919"/>
                  </a:cubicBezTo>
                  <a:cubicBezTo>
                    <a:pt x="4630" y="5111"/>
                    <a:pt x="4726" y="5369"/>
                    <a:pt x="4822" y="5690"/>
                  </a:cubicBezTo>
                  <a:cubicBezTo>
                    <a:pt x="4999" y="6166"/>
                    <a:pt x="5223" y="6747"/>
                    <a:pt x="5390" y="7176"/>
                  </a:cubicBezTo>
                  <a:lnTo>
                    <a:pt x="5390" y="7176"/>
                  </a:lnTo>
                  <a:cubicBezTo>
                    <a:pt x="5028" y="6998"/>
                    <a:pt x="4537" y="6740"/>
                    <a:pt x="4019" y="6429"/>
                  </a:cubicBezTo>
                  <a:cubicBezTo>
                    <a:pt x="3183" y="5947"/>
                    <a:pt x="2315" y="5304"/>
                    <a:pt x="1769" y="4597"/>
                  </a:cubicBezTo>
                  <a:cubicBezTo>
                    <a:pt x="1190" y="3858"/>
                    <a:pt x="869" y="2829"/>
                    <a:pt x="708" y="1993"/>
                  </a:cubicBezTo>
                  <a:cubicBezTo>
                    <a:pt x="595" y="1385"/>
                    <a:pt x="562" y="871"/>
                    <a:pt x="552" y="596"/>
                  </a:cubicBezTo>
                  <a:lnTo>
                    <a:pt x="552" y="596"/>
                  </a:lnTo>
                  <a:cubicBezTo>
                    <a:pt x="704" y="570"/>
                    <a:pt x="925" y="547"/>
                    <a:pt x="1158" y="547"/>
                  </a:cubicBezTo>
                  <a:close/>
                  <a:moveTo>
                    <a:pt x="1158" y="1"/>
                  </a:moveTo>
                  <a:cubicBezTo>
                    <a:pt x="644" y="1"/>
                    <a:pt x="226" y="129"/>
                    <a:pt x="194" y="129"/>
                  </a:cubicBezTo>
                  <a:cubicBezTo>
                    <a:pt x="97" y="161"/>
                    <a:pt x="33" y="226"/>
                    <a:pt x="1" y="322"/>
                  </a:cubicBezTo>
                  <a:lnTo>
                    <a:pt x="1" y="386"/>
                  </a:lnTo>
                  <a:cubicBezTo>
                    <a:pt x="1" y="483"/>
                    <a:pt x="1" y="1190"/>
                    <a:pt x="162" y="2090"/>
                  </a:cubicBezTo>
                  <a:cubicBezTo>
                    <a:pt x="354" y="2990"/>
                    <a:pt x="676" y="4083"/>
                    <a:pt x="1351" y="4951"/>
                  </a:cubicBezTo>
                  <a:cubicBezTo>
                    <a:pt x="2058" y="5819"/>
                    <a:pt x="3151" y="6558"/>
                    <a:pt x="4083" y="7104"/>
                  </a:cubicBezTo>
                  <a:cubicBezTo>
                    <a:pt x="5015" y="7619"/>
                    <a:pt x="5787" y="7940"/>
                    <a:pt x="5787" y="7940"/>
                  </a:cubicBezTo>
                  <a:cubicBezTo>
                    <a:pt x="5822" y="7952"/>
                    <a:pt x="5857" y="7959"/>
                    <a:pt x="5893" y="7959"/>
                  </a:cubicBezTo>
                  <a:cubicBezTo>
                    <a:pt x="5954" y="7959"/>
                    <a:pt x="6015" y="7937"/>
                    <a:pt x="6076" y="7876"/>
                  </a:cubicBezTo>
                  <a:cubicBezTo>
                    <a:pt x="6140" y="7812"/>
                    <a:pt x="6173" y="7683"/>
                    <a:pt x="6140" y="7587"/>
                  </a:cubicBezTo>
                  <a:cubicBezTo>
                    <a:pt x="6140" y="7587"/>
                    <a:pt x="5915" y="7040"/>
                    <a:pt x="5690" y="6429"/>
                  </a:cubicBezTo>
                  <a:cubicBezTo>
                    <a:pt x="5562" y="6108"/>
                    <a:pt x="5433" y="5787"/>
                    <a:pt x="5337" y="5497"/>
                  </a:cubicBezTo>
                  <a:cubicBezTo>
                    <a:pt x="5240" y="5208"/>
                    <a:pt x="5144" y="4951"/>
                    <a:pt x="5144" y="4822"/>
                  </a:cubicBezTo>
                  <a:cubicBezTo>
                    <a:pt x="5080" y="4597"/>
                    <a:pt x="4983" y="4436"/>
                    <a:pt x="4855" y="4244"/>
                  </a:cubicBezTo>
                  <a:cubicBezTo>
                    <a:pt x="4469" y="3761"/>
                    <a:pt x="3890" y="3376"/>
                    <a:pt x="3537" y="2765"/>
                  </a:cubicBezTo>
                  <a:cubicBezTo>
                    <a:pt x="3280" y="2315"/>
                    <a:pt x="3022" y="1768"/>
                    <a:pt x="2829" y="1286"/>
                  </a:cubicBezTo>
                  <a:cubicBezTo>
                    <a:pt x="2701" y="1061"/>
                    <a:pt x="2637" y="868"/>
                    <a:pt x="2572" y="708"/>
                  </a:cubicBezTo>
                  <a:cubicBezTo>
                    <a:pt x="2508" y="579"/>
                    <a:pt x="2476" y="483"/>
                    <a:pt x="2476" y="483"/>
                  </a:cubicBezTo>
                  <a:lnTo>
                    <a:pt x="2412" y="386"/>
                  </a:lnTo>
                  <a:cubicBezTo>
                    <a:pt x="2026" y="65"/>
                    <a:pt x="1544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62"/>
            <p:cNvSpPr/>
            <p:nvPr/>
          </p:nvSpPr>
          <p:spPr>
            <a:xfrm>
              <a:off x="2144100" y="3174525"/>
              <a:ext cx="314225" cy="554975"/>
            </a:xfrm>
            <a:custGeom>
              <a:avLst/>
              <a:gdLst/>
              <a:ahLst/>
              <a:cxnLst/>
              <a:rect l="l" t="t" r="r" b="b"/>
              <a:pathLst>
                <a:path w="12569" h="22199" extrusionOk="0">
                  <a:moveTo>
                    <a:pt x="7683" y="0"/>
                  </a:moveTo>
                  <a:lnTo>
                    <a:pt x="0" y="6815"/>
                  </a:lnTo>
                  <a:cubicBezTo>
                    <a:pt x="0" y="6815"/>
                    <a:pt x="3118" y="11861"/>
                    <a:pt x="4565" y="14754"/>
                  </a:cubicBezTo>
                  <a:cubicBezTo>
                    <a:pt x="6043" y="17679"/>
                    <a:pt x="8004" y="21923"/>
                    <a:pt x="9676" y="22180"/>
                  </a:cubicBezTo>
                  <a:cubicBezTo>
                    <a:pt x="9758" y="22192"/>
                    <a:pt x="9839" y="22198"/>
                    <a:pt x="9918" y="22198"/>
                  </a:cubicBezTo>
                  <a:cubicBezTo>
                    <a:pt x="11474" y="22198"/>
                    <a:pt x="12380" y="19885"/>
                    <a:pt x="12472" y="18997"/>
                  </a:cubicBezTo>
                  <a:cubicBezTo>
                    <a:pt x="12569" y="18065"/>
                    <a:pt x="11186" y="16297"/>
                    <a:pt x="10640" y="12504"/>
                  </a:cubicBezTo>
                  <a:cubicBezTo>
                    <a:pt x="10061" y="8711"/>
                    <a:pt x="8872" y="1382"/>
                    <a:pt x="8872" y="1382"/>
                  </a:cubicBezTo>
                  <a:lnTo>
                    <a:pt x="7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0" y="3987"/>
                    <a:pt x="418" y="4662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62"/>
            <p:cNvSpPr/>
            <p:nvPr/>
          </p:nvSpPr>
          <p:spPr>
            <a:xfrm>
              <a:off x="2169800" y="3376225"/>
              <a:ext cx="141475" cy="243525"/>
            </a:xfrm>
            <a:custGeom>
              <a:avLst/>
              <a:gdLst/>
              <a:ahLst/>
              <a:cxnLst/>
              <a:rect l="l" t="t" r="r" b="b"/>
              <a:pathLst>
                <a:path w="5659" h="9741" extrusionOk="0">
                  <a:moveTo>
                    <a:pt x="5658" y="9740"/>
                  </a:moveTo>
                  <a:lnTo>
                    <a:pt x="387" y="0"/>
                  </a:lnTo>
                  <a:lnTo>
                    <a:pt x="1" y="418"/>
                  </a:lnTo>
                  <a:lnTo>
                    <a:pt x="1" y="418"/>
                  </a:lnTo>
                  <a:lnTo>
                    <a:pt x="387" y="0"/>
                  </a:lnTo>
                  <a:lnTo>
                    <a:pt x="5658" y="9740"/>
                  </a:lnTo>
                  <a:lnTo>
                    <a:pt x="5658" y="9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32" y="4019"/>
                    <a:pt x="418" y="4662"/>
                    <a:pt x="997" y="5626"/>
                  </a:cubicBezTo>
                  <a:cubicBezTo>
                    <a:pt x="997" y="5626"/>
                    <a:pt x="997" y="5626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62"/>
            <p:cNvSpPr/>
            <p:nvPr/>
          </p:nvSpPr>
          <p:spPr>
            <a:xfrm>
              <a:off x="2136850" y="3167975"/>
              <a:ext cx="325500" cy="568300"/>
            </a:xfrm>
            <a:custGeom>
              <a:avLst/>
              <a:gdLst/>
              <a:ahLst/>
              <a:cxnLst/>
              <a:rect l="l" t="t" r="r" b="b"/>
              <a:pathLst>
                <a:path w="13020" h="22732" extrusionOk="0">
                  <a:moveTo>
                    <a:pt x="7975" y="0"/>
                  </a:moveTo>
                  <a:cubicBezTo>
                    <a:pt x="7915" y="0"/>
                    <a:pt x="7857" y="24"/>
                    <a:pt x="7812" y="69"/>
                  </a:cubicBezTo>
                  <a:cubicBezTo>
                    <a:pt x="7683" y="166"/>
                    <a:pt x="7683" y="326"/>
                    <a:pt x="7780" y="455"/>
                  </a:cubicBezTo>
                  <a:lnTo>
                    <a:pt x="8920" y="1785"/>
                  </a:lnTo>
                  <a:lnTo>
                    <a:pt x="8920" y="1785"/>
                  </a:lnTo>
                  <a:cubicBezTo>
                    <a:pt x="8946" y="1967"/>
                    <a:pt x="9005" y="2366"/>
                    <a:pt x="9098" y="2898"/>
                  </a:cubicBezTo>
                  <a:cubicBezTo>
                    <a:pt x="9451" y="5148"/>
                    <a:pt x="10223" y="9970"/>
                    <a:pt x="10641" y="12798"/>
                  </a:cubicBezTo>
                  <a:cubicBezTo>
                    <a:pt x="10930" y="14663"/>
                    <a:pt x="11412" y="16045"/>
                    <a:pt x="11798" y="17074"/>
                  </a:cubicBezTo>
                  <a:cubicBezTo>
                    <a:pt x="11991" y="17588"/>
                    <a:pt x="12184" y="18038"/>
                    <a:pt x="12280" y="18359"/>
                  </a:cubicBezTo>
                  <a:cubicBezTo>
                    <a:pt x="12409" y="18713"/>
                    <a:pt x="12505" y="19002"/>
                    <a:pt x="12505" y="19163"/>
                  </a:cubicBezTo>
                  <a:lnTo>
                    <a:pt x="12473" y="19227"/>
                  </a:lnTo>
                  <a:cubicBezTo>
                    <a:pt x="12441" y="19613"/>
                    <a:pt x="12216" y="20384"/>
                    <a:pt x="11798" y="21060"/>
                  </a:cubicBezTo>
                  <a:cubicBezTo>
                    <a:pt x="11605" y="21381"/>
                    <a:pt x="11348" y="21670"/>
                    <a:pt x="11091" y="21863"/>
                  </a:cubicBezTo>
                  <a:cubicBezTo>
                    <a:pt x="10834" y="22088"/>
                    <a:pt x="10544" y="22185"/>
                    <a:pt x="10223" y="22185"/>
                  </a:cubicBezTo>
                  <a:lnTo>
                    <a:pt x="10030" y="22185"/>
                  </a:lnTo>
                  <a:cubicBezTo>
                    <a:pt x="9709" y="22152"/>
                    <a:pt x="9291" y="21863"/>
                    <a:pt x="8873" y="21413"/>
                  </a:cubicBezTo>
                  <a:cubicBezTo>
                    <a:pt x="8230" y="20706"/>
                    <a:pt x="7555" y="19645"/>
                    <a:pt x="6912" y="18456"/>
                  </a:cubicBezTo>
                  <a:cubicBezTo>
                    <a:pt x="6269" y="17266"/>
                    <a:pt x="5658" y="16013"/>
                    <a:pt x="5112" y="14920"/>
                  </a:cubicBezTo>
                  <a:cubicBezTo>
                    <a:pt x="3633" y="11963"/>
                    <a:pt x="547" y="6948"/>
                    <a:pt x="547" y="6948"/>
                  </a:cubicBezTo>
                  <a:cubicBezTo>
                    <a:pt x="483" y="6862"/>
                    <a:pt x="390" y="6819"/>
                    <a:pt x="297" y="6819"/>
                  </a:cubicBezTo>
                  <a:cubicBezTo>
                    <a:pt x="251" y="6819"/>
                    <a:pt x="204" y="6830"/>
                    <a:pt x="162" y="6852"/>
                  </a:cubicBezTo>
                  <a:cubicBezTo>
                    <a:pt x="33" y="6916"/>
                    <a:pt x="1" y="7109"/>
                    <a:pt x="65" y="7237"/>
                  </a:cubicBezTo>
                  <a:cubicBezTo>
                    <a:pt x="65" y="7237"/>
                    <a:pt x="258" y="7527"/>
                    <a:pt x="580" y="8041"/>
                  </a:cubicBezTo>
                  <a:cubicBezTo>
                    <a:pt x="1512" y="9616"/>
                    <a:pt x="3537" y="12991"/>
                    <a:pt x="4630" y="15145"/>
                  </a:cubicBezTo>
                  <a:cubicBezTo>
                    <a:pt x="5369" y="16591"/>
                    <a:pt x="6205" y="18392"/>
                    <a:pt x="7105" y="19870"/>
                  </a:cubicBezTo>
                  <a:cubicBezTo>
                    <a:pt x="7555" y="20609"/>
                    <a:pt x="8005" y="21285"/>
                    <a:pt x="8487" y="21767"/>
                  </a:cubicBezTo>
                  <a:cubicBezTo>
                    <a:pt x="8937" y="22281"/>
                    <a:pt x="9419" y="22635"/>
                    <a:pt x="9934" y="22699"/>
                  </a:cubicBezTo>
                  <a:cubicBezTo>
                    <a:pt x="10030" y="22731"/>
                    <a:pt x="10126" y="22731"/>
                    <a:pt x="10223" y="22731"/>
                  </a:cubicBezTo>
                  <a:cubicBezTo>
                    <a:pt x="10673" y="22731"/>
                    <a:pt x="11091" y="22570"/>
                    <a:pt x="11412" y="22313"/>
                  </a:cubicBezTo>
                  <a:cubicBezTo>
                    <a:pt x="11926" y="21895"/>
                    <a:pt x="12312" y="21349"/>
                    <a:pt x="12569" y="20770"/>
                  </a:cubicBezTo>
                  <a:cubicBezTo>
                    <a:pt x="12827" y="20192"/>
                    <a:pt x="12987" y="19645"/>
                    <a:pt x="13019" y="19292"/>
                  </a:cubicBezTo>
                  <a:lnTo>
                    <a:pt x="13019" y="19163"/>
                  </a:lnTo>
                  <a:cubicBezTo>
                    <a:pt x="13019" y="18874"/>
                    <a:pt x="12923" y="18552"/>
                    <a:pt x="12794" y="18199"/>
                  </a:cubicBezTo>
                  <a:cubicBezTo>
                    <a:pt x="12409" y="17074"/>
                    <a:pt x="11605" y="15434"/>
                    <a:pt x="11187" y="12734"/>
                  </a:cubicBezTo>
                  <a:cubicBezTo>
                    <a:pt x="10609" y="8941"/>
                    <a:pt x="9419" y="1612"/>
                    <a:pt x="9419" y="1612"/>
                  </a:cubicBezTo>
                  <a:cubicBezTo>
                    <a:pt x="9419" y="1548"/>
                    <a:pt x="9387" y="1516"/>
                    <a:pt x="9355" y="1484"/>
                  </a:cubicBezTo>
                  <a:lnTo>
                    <a:pt x="8166" y="101"/>
                  </a:lnTo>
                  <a:cubicBezTo>
                    <a:pt x="8114" y="32"/>
                    <a:pt x="8044" y="0"/>
                    <a:pt x="7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62"/>
            <p:cNvSpPr/>
            <p:nvPr/>
          </p:nvSpPr>
          <p:spPr>
            <a:xfrm>
              <a:off x="2314450" y="3589175"/>
              <a:ext cx="147900" cy="140325"/>
            </a:xfrm>
            <a:custGeom>
              <a:avLst/>
              <a:gdLst/>
              <a:ahLst/>
              <a:cxnLst/>
              <a:rect l="l" t="t" r="r" b="b"/>
              <a:pathLst>
                <a:path w="5916" h="5613" extrusionOk="0">
                  <a:moveTo>
                    <a:pt x="4983" y="1"/>
                  </a:moveTo>
                  <a:cubicBezTo>
                    <a:pt x="4501" y="547"/>
                    <a:pt x="3762" y="1158"/>
                    <a:pt x="2605" y="1672"/>
                  </a:cubicBezTo>
                  <a:cubicBezTo>
                    <a:pt x="1544" y="2154"/>
                    <a:pt x="644" y="2379"/>
                    <a:pt x="1" y="2476"/>
                  </a:cubicBezTo>
                  <a:cubicBezTo>
                    <a:pt x="965" y="4147"/>
                    <a:pt x="1962" y="5465"/>
                    <a:pt x="2862" y="5594"/>
                  </a:cubicBezTo>
                  <a:cubicBezTo>
                    <a:pt x="2944" y="5606"/>
                    <a:pt x="3025" y="5612"/>
                    <a:pt x="3104" y="5612"/>
                  </a:cubicBezTo>
                  <a:cubicBezTo>
                    <a:pt x="4660" y="5612"/>
                    <a:pt x="5566" y="3299"/>
                    <a:pt x="5658" y="2411"/>
                  </a:cubicBezTo>
                  <a:cubicBezTo>
                    <a:pt x="5690" y="1865"/>
                    <a:pt x="5915" y="290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62"/>
            <p:cNvSpPr/>
            <p:nvPr/>
          </p:nvSpPr>
          <p:spPr>
            <a:xfrm>
              <a:off x="2307225" y="3582450"/>
              <a:ext cx="156725" cy="153825"/>
            </a:xfrm>
            <a:custGeom>
              <a:avLst/>
              <a:gdLst/>
              <a:ahLst/>
              <a:cxnLst/>
              <a:rect l="l" t="t" r="r" b="b"/>
              <a:pathLst>
                <a:path w="6269" h="6153" extrusionOk="0">
                  <a:moveTo>
                    <a:pt x="5359" y="606"/>
                  </a:moveTo>
                  <a:cubicBezTo>
                    <a:pt x="5470" y="689"/>
                    <a:pt x="5548" y="817"/>
                    <a:pt x="5594" y="977"/>
                  </a:cubicBezTo>
                  <a:cubicBezTo>
                    <a:pt x="5690" y="1202"/>
                    <a:pt x="5722" y="1523"/>
                    <a:pt x="5722" y="1813"/>
                  </a:cubicBezTo>
                  <a:cubicBezTo>
                    <a:pt x="5722" y="2166"/>
                    <a:pt x="5690" y="2455"/>
                    <a:pt x="5658" y="2648"/>
                  </a:cubicBezTo>
                  <a:cubicBezTo>
                    <a:pt x="5626" y="3034"/>
                    <a:pt x="5401" y="3805"/>
                    <a:pt x="4983" y="4481"/>
                  </a:cubicBezTo>
                  <a:cubicBezTo>
                    <a:pt x="4790" y="4802"/>
                    <a:pt x="4533" y="5091"/>
                    <a:pt x="4276" y="5284"/>
                  </a:cubicBezTo>
                  <a:cubicBezTo>
                    <a:pt x="4019" y="5509"/>
                    <a:pt x="3729" y="5606"/>
                    <a:pt x="3408" y="5606"/>
                  </a:cubicBezTo>
                  <a:lnTo>
                    <a:pt x="3215" y="5606"/>
                  </a:lnTo>
                  <a:cubicBezTo>
                    <a:pt x="2861" y="5541"/>
                    <a:pt x="2411" y="5252"/>
                    <a:pt x="1929" y="4706"/>
                  </a:cubicBezTo>
                  <a:cubicBezTo>
                    <a:pt x="1540" y="4233"/>
                    <a:pt x="1126" y="3615"/>
                    <a:pt x="709" y="2936"/>
                  </a:cubicBezTo>
                  <a:lnTo>
                    <a:pt x="709" y="2936"/>
                  </a:lnTo>
                  <a:cubicBezTo>
                    <a:pt x="1328" y="2816"/>
                    <a:pt x="2094" y="2593"/>
                    <a:pt x="2990" y="2198"/>
                  </a:cubicBezTo>
                  <a:cubicBezTo>
                    <a:pt x="4077" y="1728"/>
                    <a:pt x="4842" y="1123"/>
                    <a:pt x="5359" y="606"/>
                  </a:cubicBezTo>
                  <a:close/>
                  <a:moveTo>
                    <a:pt x="5292" y="0"/>
                  </a:moveTo>
                  <a:cubicBezTo>
                    <a:pt x="5212" y="0"/>
                    <a:pt x="5128" y="37"/>
                    <a:pt x="5079" y="109"/>
                  </a:cubicBezTo>
                  <a:cubicBezTo>
                    <a:pt x="4629" y="591"/>
                    <a:pt x="3922" y="1202"/>
                    <a:pt x="2765" y="1716"/>
                  </a:cubicBezTo>
                  <a:cubicBezTo>
                    <a:pt x="1736" y="2166"/>
                    <a:pt x="868" y="2391"/>
                    <a:pt x="258" y="2488"/>
                  </a:cubicBezTo>
                  <a:cubicBezTo>
                    <a:pt x="161" y="2488"/>
                    <a:pt x="97" y="2552"/>
                    <a:pt x="33" y="2648"/>
                  </a:cubicBezTo>
                  <a:cubicBezTo>
                    <a:pt x="1" y="2713"/>
                    <a:pt x="1" y="2809"/>
                    <a:pt x="65" y="2873"/>
                  </a:cubicBezTo>
                  <a:cubicBezTo>
                    <a:pt x="547" y="3709"/>
                    <a:pt x="1029" y="4481"/>
                    <a:pt x="1543" y="5059"/>
                  </a:cubicBezTo>
                  <a:cubicBezTo>
                    <a:pt x="2026" y="5638"/>
                    <a:pt x="2540" y="6056"/>
                    <a:pt x="3119" y="6120"/>
                  </a:cubicBezTo>
                  <a:cubicBezTo>
                    <a:pt x="3215" y="6152"/>
                    <a:pt x="3311" y="6152"/>
                    <a:pt x="3408" y="6152"/>
                  </a:cubicBezTo>
                  <a:cubicBezTo>
                    <a:pt x="3858" y="6152"/>
                    <a:pt x="4276" y="5991"/>
                    <a:pt x="4597" y="5734"/>
                  </a:cubicBezTo>
                  <a:cubicBezTo>
                    <a:pt x="5111" y="5316"/>
                    <a:pt x="5497" y="4770"/>
                    <a:pt x="5754" y="4191"/>
                  </a:cubicBezTo>
                  <a:cubicBezTo>
                    <a:pt x="6012" y="3613"/>
                    <a:pt x="6172" y="3066"/>
                    <a:pt x="6204" y="2713"/>
                  </a:cubicBezTo>
                  <a:cubicBezTo>
                    <a:pt x="6237" y="2520"/>
                    <a:pt x="6269" y="2198"/>
                    <a:pt x="6269" y="1813"/>
                  </a:cubicBezTo>
                  <a:cubicBezTo>
                    <a:pt x="6269" y="1491"/>
                    <a:pt x="6237" y="1137"/>
                    <a:pt x="6108" y="784"/>
                  </a:cubicBezTo>
                  <a:cubicBezTo>
                    <a:pt x="5979" y="462"/>
                    <a:pt x="5754" y="141"/>
                    <a:pt x="5369" y="12"/>
                  </a:cubicBezTo>
                  <a:cubicBezTo>
                    <a:pt x="5345" y="4"/>
                    <a:pt x="5318" y="0"/>
                    <a:pt x="5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62"/>
            <p:cNvSpPr/>
            <p:nvPr/>
          </p:nvSpPr>
          <p:spPr>
            <a:xfrm>
              <a:off x="2013100" y="2523650"/>
              <a:ext cx="178425" cy="93975"/>
            </a:xfrm>
            <a:custGeom>
              <a:avLst/>
              <a:gdLst/>
              <a:ahLst/>
              <a:cxnLst/>
              <a:rect l="l" t="t" r="r" b="b"/>
              <a:pathLst>
                <a:path w="7137" h="3759" extrusionOk="0">
                  <a:moveTo>
                    <a:pt x="4044" y="1"/>
                  </a:moveTo>
                  <a:cubicBezTo>
                    <a:pt x="2559" y="1"/>
                    <a:pt x="781" y="285"/>
                    <a:pt x="611" y="769"/>
                  </a:cubicBezTo>
                  <a:cubicBezTo>
                    <a:pt x="483" y="1155"/>
                    <a:pt x="1" y="2312"/>
                    <a:pt x="1254" y="3759"/>
                  </a:cubicBezTo>
                  <a:cubicBezTo>
                    <a:pt x="2144" y="3303"/>
                    <a:pt x="3430" y="2832"/>
                    <a:pt x="4904" y="2832"/>
                  </a:cubicBezTo>
                  <a:cubicBezTo>
                    <a:pt x="5613" y="2832"/>
                    <a:pt x="6365" y="2941"/>
                    <a:pt x="7137" y="3212"/>
                  </a:cubicBezTo>
                  <a:cubicBezTo>
                    <a:pt x="6847" y="1734"/>
                    <a:pt x="6622" y="544"/>
                    <a:pt x="6622" y="544"/>
                  </a:cubicBezTo>
                  <a:cubicBezTo>
                    <a:pt x="6622" y="544"/>
                    <a:pt x="6783" y="384"/>
                    <a:pt x="5337" y="94"/>
                  </a:cubicBezTo>
                  <a:cubicBezTo>
                    <a:pt x="4981" y="31"/>
                    <a:pt x="4528" y="1"/>
                    <a:pt x="4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62"/>
            <p:cNvSpPr/>
            <p:nvPr/>
          </p:nvSpPr>
          <p:spPr>
            <a:xfrm>
              <a:off x="2013100" y="2524400"/>
              <a:ext cx="86025" cy="93225"/>
            </a:xfrm>
            <a:custGeom>
              <a:avLst/>
              <a:gdLst/>
              <a:ahLst/>
              <a:cxnLst/>
              <a:rect l="l" t="t" r="r" b="b"/>
              <a:pathLst>
                <a:path w="3441" h="3729" extrusionOk="0">
                  <a:moveTo>
                    <a:pt x="3440" y="0"/>
                  </a:moveTo>
                  <a:lnTo>
                    <a:pt x="3440" y="0"/>
                  </a:lnTo>
                  <a:cubicBezTo>
                    <a:pt x="2122" y="64"/>
                    <a:pt x="772" y="322"/>
                    <a:pt x="611" y="739"/>
                  </a:cubicBezTo>
                  <a:cubicBezTo>
                    <a:pt x="483" y="1125"/>
                    <a:pt x="1" y="2282"/>
                    <a:pt x="1254" y="3729"/>
                  </a:cubicBezTo>
                  <a:cubicBezTo>
                    <a:pt x="1833" y="3440"/>
                    <a:pt x="2572" y="3118"/>
                    <a:pt x="3440" y="2957"/>
                  </a:cubicBezTo>
                  <a:cubicBezTo>
                    <a:pt x="3440" y="2668"/>
                    <a:pt x="3408" y="2379"/>
                    <a:pt x="3408" y="2154"/>
                  </a:cubicBezTo>
                  <a:cubicBezTo>
                    <a:pt x="3376" y="1607"/>
                    <a:pt x="3408" y="868"/>
                    <a:pt x="3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62"/>
            <p:cNvSpPr/>
            <p:nvPr/>
          </p:nvSpPr>
          <p:spPr>
            <a:xfrm>
              <a:off x="2023550" y="2524400"/>
              <a:ext cx="75575" cy="93225"/>
            </a:xfrm>
            <a:custGeom>
              <a:avLst/>
              <a:gdLst/>
              <a:ahLst/>
              <a:cxnLst/>
              <a:rect l="l" t="t" r="r" b="b"/>
              <a:pathLst>
                <a:path w="3023" h="3729" extrusionOk="0">
                  <a:moveTo>
                    <a:pt x="3022" y="0"/>
                  </a:moveTo>
                  <a:lnTo>
                    <a:pt x="3022" y="0"/>
                  </a:lnTo>
                  <a:cubicBezTo>
                    <a:pt x="1704" y="64"/>
                    <a:pt x="386" y="322"/>
                    <a:pt x="193" y="739"/>
                  </a:cubicBezTo>
                  <a:cubicBezTo>
                    <a:pt x="129" y="932"/>
                    <a:pt x="1" y="1286"/>
                    <a:pt x="1" y="1736"/>
                  </a:cubicBezTo>
                  <a:cubicBezTo>
                    <a:pt x="1" y="2218"/>
                    <a:pt x="129" y="2797"/>
                    <a:pt x="611" y="3407"/>
                  </a:cubicBezTo>
                  <a:cubicBezTo>
                    <a:pt x="676" y="3504"/>
                    <a:pt x="772" y="3632"/>
                    <a:pt x="836" y="3729"/>
                  </a:cubicBezTo>
                  <a:cubicBezTo>
                    <a:pt x="1061" y="3632"/>
                    <a:pt x="1254" y="3536"/>
                    <a:pt x="1479" y="3440"/>
                  </a:cubicBezTo>
                  <a:lnTo>
                    <a:pt x="1511" y="3440"/>
                  </a:lnTo>
                  <a:cubicBezTo>
                    <a:pt x="1961" y="3247"/>
                    <a:pt x="2444" y="3086"/>
                    <a:pt x="3022" y="2957"/>
                  </a:cubicBezTo>
                  <a:cubicBezTo>
                    <a:pt x="3022" y="2668"/>
                    <a:pt x="2990" y="2379"/>
                    <a:pt x="2990" y="2154"/>
                  </a:cubicBezTo>
                  <a:cubicBezTo>
                    <a:pt x="2990" y="1961"/>
                    <a:pt x="2990" y="1736"/>
                    <a:pt x="2990" y="1511"/>
                  </a:cubicBezTo>
                  <a:cubicBezTo>
                    <a:pt x="2990" y="1093"/>
                    <a:pt x="2990" y="547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62"/>
            <p:cNvSpPr/>
            <p:nvPr/>
          </p:nvSpPr>
          <p:spPr>
            <a:xfrm>
              <a:off x="2016325" y="2517150"/>
              <a:ext cx="182450" cy="106975"/>
            </a:xfrm>
            <a:custGeom>
              <a:avLst/>
              <a:gdLst/>
              <a:ahLst/>
              <a:cxnLst/>
              <a:rect l="l" t="t" r="r" b="b"/>
              <a:pathLst>
                <a:path w="7298" h="4279" extrusionOk="0">
                  <a:moveTo>
                    <a:pt x="3922" y="515"/>
                  </a:moveTo>
                  <a:cubicBezTo>
                    <a:pt x="4404" y="515"/>
                    <a:pt x="4822" y="547"/>
                    <a:pt x="5175" y="612"/>
                  </a:cubicBezTo>
                  <a:cubicBezTo>
                    <a:pt x="5722" y="740"/>
                    <a:pt x="6043" y="837"/>
                    <a:pt x="6172" y="901"/>
                  </a:cubicBezTo>
                  <a:lnTo>
                    <a:pt x="6247" y="926"/>
                  </a:lnTo>
                  <a:lnTo>
                    <a:pt x="6247" y="926"/>
                  </a:lnTo>
                  <a:cubicBezTo>
                    <a:pt x="6289" y="1149"/>
                    <a:pt x="6451" y="1999"/>
                    <a:pt x="6660" y="3074"/>
                  </a:cubicBezTo>
                  <a:lnTo>
                    <a:pt x="6660" y="3074"/>
                  </a:lnTo>
                  <a:cubicBezTo>
                    <a:pt x="6008" y="2894"/>
                    <a:pt x="5367" y="2830"/>
                    <a:pt x="4790" y="2830"/>
                  </a:cubicBezTo>
                  <a:cubicBezTo>
                    <a:pt x="3359" y="2830"/>
                    <a:pt x="2121" y="3244"/>
                    <a:pt x="1231" y="3689"/>
                  </a:cubicBezTo>
                  <a:lnTo>
                    <a:pt x="1231" y="3689"/>
                  </a:lnTo>
                  <a:cubicBezTo>
                    <a:pt x="687" y="3040"/>
                    <a:pt x="547" y="2477"/>
                    <a:pt x="547" y="2026"/>
                  </a:cubicBezTo>
                  <a:cubicBezTo>
                    <a:pt x="547" y="1608"/>
                    <a:pt x="675" y="1319"/>
                    <a:pt x="740" y="1126"/>
                  </a:cubicBezTo>
                  <a:cubicBezTo>
                    <a:pt x="740" y="1094"/>
                    <a:pt x="868" y="997"/>
                    <a:pt x="1061" y="933"/>
                  </a:cubicBezTo>
                  <a:cubicBezTo>
                    <a:pt x="1350" y="804"/>
                    <a:pt x="1800" y="708"/>
                    <a:pt x="2315" y="644"/>
                  </a:cubicBezTo>
                  <a:cubicBezTo>
                    <a:pt x="2829" y="579"/>
                    <a:pt x="3375" y="515"/>
                    <a:pt x="3922" y="515"/>
                  </a:cubicBezTo>
                  <a:close/>
                  <a:moveTo>
                    <a:pt x="3922" y="1"/>
                  </a:moveTo>
                  <a:cubicBezTo>
                    <a:pt x="3150" y="1"/>
                    <a:pt x="2315" y="65"/>
                    <a:pt x="1640" y="194"/>
                  </a:cubicBezTo>
                  <a:cubicBezTo>
                    <a:pt x="1318" y="290"/>
                    <a:pt x="1029" y="354"/>
                    <a:pt x="772" y="483"/>
                  </a:cubicBezTo>
                  <a:cubicBezTo>
                    <a:pt x="643" y="515"/>
                    <a:pt x="547" y="579"/>
                    <a:pt x="450" y="644"/>
                  </a:cubicBezTo>
                  <a:cubicBezTo>
                    <a:pt x="354" y="740"/>
                    <a:pt x="290" y="837"/>
                    <a:pt x="225" y="933"/>
                  </a:cubicBezTo>
                  <a:cubicBezTo>
                    <a:pt x="161" y="1126"/>
                    <a:pt x="32" y="1512"/>
                    <a:pt x="32" y="2026"/>
                  </a:cubicBezTo>
                  <a:cubicBezTo>
                    <a:pt x="0" y="2637"/>
                    <a:pt x="225" y="3408"/>
                    <a:pt x="932" y="4212"/>
                  </a:cubicBezTo>
                  <a:cubicBezTo>
                    <a:pt x="992" y="4251"/>
                    <a:pt x="1064" y="4279"/>
                    <a:pt x="1133" y="4279"/>
                  </a:cubicBezTo>
                  <a:cubicBezTo>
                    <a:pt x="1176" y="4279"/>
                    <a:pt x="1217" y="4268"/>
                    <a:pt x="1254" y="4244"/>
                  </a:cubicBezTo>
                  <a:cubicBezTo>
                    <a:pt x="2122" y="3826"/>
                    <a:pt x="3343" y="3376"/>
                    <a:pt x="4790" y="3376"/>
                  </a:cubicBezTo>
                  <a:cubicBezTo>
                    <a:pt x="5465" y="3376"/>
                    <a:pt x="6172" y="3472"/>
                    <a:pt x="6943" y="3730"/>
                  </a:cubicBezTo>
                  <a:cubicBezTo>
                    <a:pt x="6961" y="3738"/>
                    <a:pt x="6983" y="3742"/>
                    <a:pt x="7006" y="3742"/>
                  </a:cubicBezTo>
                  <a:cubicBezTo>
                    <a:pt x="7072" y="3742"/>
                    <a:pt x="7154" y="3712"/>
                    <a:pt x="7201" y="3665"/>
                  </a:cubicBezTo>
                  <a:cubicBezTo>
                    <a:pt x="7265" y="3601"/>
                    <a:pt x="7297" y="3505"/>
                    <a:pt x="7265" y="3408"/>
                  </a:cubicBezTo>
                  <a:cubicBezTo>
                    <a:pt x="6976" y="1929"/>
                    <a:pt x="6751" y="772"/>
                    <a:pt x="6751" y="772"/>
                  </a:cubicBezTo>
                  <a:lnTo>
                    <a:pt x="6749" y="772"/>
                  </a:lnTo>
                  <a:lnTo>
                    <a:pt x="6749" y="772"/>
                  </a:lnTo>
                  <a:cubicBezTo>
                    <a:pt x="6740" y="660"/>
                    <a:pt x="6681" y="577"/>
                    <a:pt x="6622" y="547"/>
                  </a:cubicBezTo>
                  <a:cubicBezTo>
                    <a:pt x="6526" y="451"/>
                    <a:pt x="6429" y="387"/>
                    <a:pt x="6204" y="322"/>
                  </a:cubicBezTo>
                  <a:cubicBezTo>
                    <a:pt x="6011" y="258"/>
                    <a:pt x="5722" y="194"/>
                    <a:pt x="5272" y="97"/>
                  </a:cubicBezTo>
                  <a:cubicBezTo>
                    <a:pt x="4886" y="33"/>
                    <a:pt x="4404" y="1"/>
                    <a:pt x="3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62"/>
            <p:cNvSpPr/>
            <p:nvPr/>
          </p:nvSpPr>
          <p:spPr>
            <a:xfrm>
              <a:off x="2067750" y="3353725"/>
              <a:ext cx="137450" cy="96575"/>
            </a:xfrm>
            <a:custGeom>
              <a:avLst/>
              <a:gdLst/>
              <a:ahLst/>
              <a:cxnLst/>
              <a:rect l="l" t="t" r="r" b="b"/>
              <a:pathLst>
                <a:path w="5498" h="3863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515"/>
                  </a:cubicBezTo>
                  <a:cubicBezTo>
                    <a:pt x="1640" y="1318"/>
                    <a:pt x="2829" y="2122"/>
                    <a:pt x="3697" y="2765"/>
                  </a:cubicBezTo>
                  <a:cubicBezTo>
                    <a:pt x="4115" y="3054"/>
                    <a:pt x="4436" y="3311"/>
                    <a:pt x="4661" y="3504"/>
                  </a:cubicBezTo>
                  <a:cubicBezTo>
                    <a:pt x="4790" y="3600"/>
                    <a:pt x="4854" y="3665"/>
                    <a:pt x="4919" y="3729"/>
                  </a:cubicBezTo>
                  <a:cubicBezTo>
                    <a:pt x="4983" y="3761"/>
                    <a:pt x="5015" y="3793"/>
                    <a:pt x="5015" y="3793"/>
                  </a:cubicBezTo>
                  <a:cubicBezTo>
                    <a:pt x="5060" y="3838"/>
                    <a:pt x="5125" y="3862"/>
                    <a:pt x="5192" y="3862"/>
                  </a:cubicBezTo>
                  <a:cubicBezTo>
                    <a:pt x="5270" y="3862"/>
                    <a:pt x="5349" y="3830"/>
                    <a:pt x="5401" y="3761"/>
                  </a:cubicBezTo>
                  <a:cubicBezTo>
                    <a:pt x="5497" y="3665"/>
                    <a:pt x="5465" y="3472"/>
                    <a:pt x="5369" y="3375"/>
                  </a:cubicBezTo>
                  <a:cubicBezTo>
                    <a:pt x="5369" y="3375"/>
                    <a:pt x="3376" y="1672"/>
                    <a:pt x="451" y="32"/>
                  </a:cubicBezTo>
                  <a:cubicBezTo>
                    <a:pt x="408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62"/>
            <p:cNvSpPr/>
            <p:nvPr/>
          </p:nvSpPr>
          <p:spPr>
            <a:xfrm>
              <a:off x="2120800" y="2560950"/>
              <a:ext cx="365650" cy="417475"/>
            </a:xfrm>
            <a:custGeom>
              <a:avLst/>
              <a:gdLst/>
              <a:ahLst/>
              <a:cxnLst/>
              <a:rect l="l" t="t" r="r" b="b"/>
              <a:pathLst>
                <a:path w="14626" h="16699" extrusionOk="0">
                  <a:moveTo>
                    <a:pt x="9268" y="1"/>
                  </a:moveTo>
                  <a:cubicBezTo>
                    <a:pt x="8970" y="1"/>
                    <a:pt x="8666" y="38"/>
                    <a:pt x="8358" y="113"/>
                  </a:cubicBezTo>
                  <a:cubicBezTo>
                    <a:pt x="6011" y="660"/>
                    <a:pt x="6429" y="1978"/>
                    <a:pt x="6429" y="1978"/>
                  </a:cubicBezTo>
                  <a:cubicBezTo>
                    <a:pt x="6429" y="1978"/>
                    <a:pt x="6018" y="1876"/>
                    <a:pt x="5450" y="1876"/>
                  </a:cubicBezTo>
                  <a:cubicBezTo>
                    <a:pt x="4661" y="1876"/>
                    <a:pt x="3571" y="2072"/>
                    <a:pt x="2861" y="3006"/>
                  </a:cubicBezTo>
                  <a:cubicBezTo>
                    <a:pt x="1639" y="4613"/>
                    <a:pt x="2475" y="6221"/>
                    <a:pt x="2475" y="6221"/>
                  </a:cubicBezTo>
                  <a:cubicBezTo>
                    <a:pt x="2475" y="6221"/>
                    <a:pt x="868" y="7539"/>
                    <a:pt x="418" y="9821"/>
                  </a:cubicBezTo>
                  <a:cubicBezTo>
                    <a:pt x="0" y="12103"/>
                    <a:pt x="3279" y="16218"/>
                    <a:pt x="4050" y="16603"/>
                  </a:cubicBezTo>
                  <a:cubicBezTo>
                    <a:pt x="4169" y="16670"/>
                    <a:pt x="4292" y="16699"/>
                    <a:pt x="4414" y="16699"/>
                  </a:cubicBezTo>
                  <a:cubicBezTo>
                    <a:pt x="5055" y="16699"/>
                    <a:pt x="5690" y="15928"/>
                    <a:pt x="5690" y="15928"/>
                  </a:cubicBezTo>
                  <a:cubicBezTo>
                    <a:pt x="5690" y="15928"/>
                    <a:pt x="4982" y="13614"/>
                    <a:pt x="5561" y="13453"/>
                  </a:cubicBezTo>
                  <a:cubicBezTo>
                    <a:pt x="5599" y="13441"/>
                    <a:pt x="5638" y="13435"/>
                    <a:pt x="5680" y="13435"/>
                  </a:cubicBezTo>
                  <a:cubicBezTo>
                    <a:pt x="6269" y="13435"/>
                    <a:pt x="7168" y="14643"/>
                    <a:pt x="7168" y="14643"/>
                  </a:cubicBezTo>
                  <a:cubicBezTo>
                    <a:pt x="7168" y="14643"/>
                    <a:pt x="7303" y="14828"/>
                    <a:pt x="7499" y="14828"/>
                  </a:cubicBezTo>
                  <a:cubicBezTo>
                    <a:pt x="7686" y="14828"/>
                    <a:pt x="7929" y="14659"/>
                    <a:pt x="8165" y="14000"/>
                  </a:cubicBezTo>
                  <a:cubicBezTo>
                    <a:pt x="8647" y="12617"/>
                    <a:pt x="8679" y="11107"/>
                    <a:pt x="8679" y="11107"/>
                  </a:cubicBezTo>
                  <a:cubicBezTo>
                    <a:pt x="8679" y="11107"/>
                    <a:pt x="14626" y="8471"/>
                    <a:pt x="13726" y="4838"/>
                  </a:cubicBezTo>
                  <a:cubicBezTo>
                    <a:pt x="12970" y="1677"/>
                    <a:pt x="11265" y="1"/>
                    <a:pt x="9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2"/>
            <p:cNvSpPr/>
            <p:nvPr/>
          </p:nvSpPr>
          <p:spPr>
            <a:xfrm>
              <a:off x="2124000" y="2554125"/>
              <a:ext cx="348800" cy="430975"/>
            </a:xfrm>
            <a:custGeom>
              <a:avLst/>
              <a:gdLst/>
              <a:ahLst/>
              <a:cxnLst/>
              <a:rect l="l" t="t" r="r" b="b"/>
              <a:pathLst>
                <a:path w="13952" h="17239" extrusionOk="0">
                  <a:moveTo>
                    <a:pt x="9130" y="547"/>
                  </a:moveTo>
                  <a:cubicBezTo>
                    <a:pt x="10062" y="547"/>
                    <a:pt x="10898" y="933"/>
                    <a:pt x="11637" y="1672"/>
                  </a:cubicBezTo>
                  <a:cubicBezTo>
                    <a:pt x="12376" y="2443"/>
                    <a:pt x="12955" y="3601"/>
                    <a:pt x="13341" y="5176"/>
                  </a:cubicBezTo>
                  <a:cubicBezTo>
                    <a:pt x="13405" y="5401"/>
                    <a:pt x="13437" y="5626"/>
                    <a:pt x="13437" y="5851"/>
                  </a:cubicBezTo>
                  <a:cubicBezTo>
                    <a:pt x="13437" y="6590"/>
                    <a:pt x="13148" y="7297"/>
                    <a:pt x="12665" y="7940"/>
                  </a:cubicBezTo>
                  <a:cubicBezTo>
                    <a:pt x="11990" y="8872"/>
                    <a:pt x="10930" y="9708"/>
                    <a:pt x="10030" y="10255"/>
                  </a:cubicBezTo>
                  <a:cubicBezTo>
                    <a:pt x="9612" y="10544"/>
                    <a:pt x="9194" y="10769"/>
                    <a:pt x="8905" y="10897"/>
                  </a:cubicBezTo>
                  <a:cubicBezTo>
                    <a:pt x="8776" y="10994"/>
                    <a:pt x="8647" y="11026"/>
                    <a:pt x="8583" y="11090"/>
                  </a:cubicBezTo>
                  <a:cubicBezTo>
                    <a:pt x="8487" y="11122"/>
                    <a:pt x="8455" y="11122"/>
                    <a:pt x="8455" y="11122"/>
                  </a:cubicBezTo>
                  <a:cubicBezTo>
                    <a:pt x="8358" y="11187"/>
                    <a:pt x="8294" y="11251"/>
                    <a:pt x="8294" y="11380"/>
                  </a:cubicBezTo>
                  <a:lnTo>
                    <a:pt x="8294" y="11444"/>
                  </a:lnTo>
                  <a:cubicBezTo>
                    <a:pt x="8262" y="11733"/>
                    <a:pt x="8197" y="13019"/>
                    <a:pt x="7780" y="14176"/>
                  </a:cubicBezTo>
                  <a:cubicBezTo>
                    <a:pt x="7683" y="14498"/>
                    <a:pt x="7555" y="14658"/>
                    <a:pt x="7490" y="14755"/>
                  </a:cubicBezTo>
                  <a:cubicBezTo>
                    <a:pt x="7394" y="14851"/>
                    <a:pt x="7362" y="14851"/>
                    <a:pt x="7362" y="14851"/>
                  </a:cubicBezTo>
                  <a:lnTo>
                    <a:pt x="7297" y="14819"/>
                  </a:lnTo>
                  <a:lnTo>
                    <a:pt x="7265" y="14787"/>
                  </a:lnTo>
                  <a:cubicBezTo>
                    <a:pt x="7233" y="14755"/>
                    <a:pt x="7008" y="14465"/>
                    <a:pt x="6687" y="14112"/>
                  </a:cubicBezTo>
                  <a:cubicBezTo>
                    <a:pt x="6526" y="13951"/>
                    <a:pt x="6365" y="13790"/>
                    <a:pt x="6172" y="13662"/>
                  </a:cubicBezTo>
                  <a:cubicBezTo>
                    <a:pt x="5979" y="13533"/>
                    <a:pt x="5754" y="13437"/>
                    <a:pt x="5529" y="13437"/>
                  </a:cubicBezTo>
                  <a:cubicBezTo>
                    <a:pt x="5465" y="13437"/>
                    <a:pt x="5401" y="13437"/>
                    <a:pt x="5337" y="13469"/>
                  </a:cubicBezTo>
                  <a:cubicBezTo>
                    <a:pt x="5240" y="13501"/>
                    <a:pt x="5176" y="13533"/>
                    <a:pt x="5112" y="13598"/>
                  </a:cubicBezTo>
                  <a:cubicBezTo>
                    <a:pt x="5015" y="13694"/>
                    <a:pt x="4983" y="13823"/>
                    <a:pt x="4951" y="13919"/>
                  </a:cubicBezTo>
                  <a:cubicBezTo>
                    <a:pt x="4951" y="14048"/>
                    <a:pt x="4919" y="14176"/>
                    <a:pt x="4919" y="14305"/>
                  </a:cubicBezTo>
                  <a:cubicBezTo>
                    <a:pt x="4919" y="14690"/>
                    <a:pt x="5015" y="15173"/>
                    <a:pt x="5112" y="15591"/>
                  </a:cubicBezTo>
                  <a:cubicBezTo>
                    <a:pt x="5169" y="15821"/>
                    <a:pt x="5227" y="16016"/>
                    <a:pt x="5264" y="16137"/>
                  </a:cubicBezTo>
                  <a:lnTo>
                    <a:pt x="5264" y="16137"/>
                  </a:lnTo>
                  <a:cubicBezTo>
                    <a:pt x="5196" y="16208"/>
                    <a:pt x="5085" y="16312"/>
                    <a:pt x="4951" y="16426"/>
                  </a:cubicBezTo>
                  <a:cubicBezTo>
                    <a:pt x="4726" y="16587"/>
                    <a:pt x="4469" y="16716"/>
                    <a:pt x="4276" y="16716"/>
                  </a:cubicBezTo>
                  <a:cubicBezTo>
                    <a:pt x="4179" y="16716"/>
                    <a:pt x="4115" y="16683"/>
                    <a:pt x="4019" y="16651"/>
                  </a:cubicBezTo>
                  <a:cubicBezTo>
                    <a:pt x="3986" y="16619"/>
                    <a:pt x="3858" y="16555"/>
                    <a:pt x="3729" y="16426"/>
                  </a:cubicBezTo>
                  <a:cubicBezTo>
                    <a:pt x="3247" y="15944"/>
                    <a:pt x="2411" y="14948"/>
                    <a:pt x="1736" y="13823"/>
                  </a:cubicBezTo>
                  <a:cubicBezTo>
                    <a:pt x="1061" y="12730"/>
                    <a:pt x="515" y="11476"/>
                    <a:pt x="547" y="10544"/>
                  </a:cubicBezTo>
                  <a:cubicBezTo>
                    <a:pt x="547" y="10415"/>
                    <a:pt x="547" y="10287"/>
                    <a:pt x="579" y="10158"/>
                  </a:cubicBezTo>
                  <a:cubicBezTo>
                    <a:pt x="772" y="9065"/>
                    <a:pt x="1254" y="8197"/>
                    <a:pt x="1704" y="7587"/>
                  </a:cubicBezTo>
                  <a:cubicBezTo>
                    <a:pt x="1929" y="7297"/>
                    <a:pt x="2122" y="7072"/>
                    <a:pt x="2283" y="6912"/>
                  </a:cubicBezTo>
                  <a:cubicBezTo>
                    <a:pt x="2379" y="6847"/>
                    <a:pt x="2444" y="6783"/>
                    <a:pt x="2476" y="6751"/>
                  </a:cubicBezTo>
                  <a:lnTo>
                    <a:pt x="2508" y="6687"/>
                  </a:lnTo>
                  <a:lnTo>
                    <a:pt x="2540" y="6687"/>
                  </a:lnTo>
                  <a:cubicBezTo>
                    <a:pt x="2636" y="6622"/>
                    <a:pt x="2669" y="6461"/>
                    <a:pt x="2604" y="6365"/>
                  </a:cubicBezTo>
                  <a:cubicBezTo>
                    <a:pt x="2572" y="6301"/>
                    <a:pt x="2347" y="5851"/>
                    <a:pt x="2347" y="5176"/>
                  </a:cubicBezTo>
                  <a:cubicBezTo>
                    <a:pt x="2347" y="4661"/>
                    <a:pt x="2476" y="4083"/>
                    <a:pt x="2958" y="3440"/>
                  </a:cubicBezTo>
                  <a:cubicBezTo>
                    <a:pt x="3247" y="3022"/>
                    <a:pt x="3665" y="2765"/>
                    <a:pt x="4083" y="2604"/>
                  </a:cubicBezTo>
                  <a:cubicBezTo>
                    <a:pt x="4501" y="2476"/>
                    <a:pt x="4951" y="2411"/>
                    <a:pt x="5304" y="2411"/>
                  </a:cubicBezTo>
                  <a:cubicBezTo>
                    <a:pt x="5594" y="2411"/>
                    <a:pt x="5819" y="2443"/>
                    <a:pt x="5979" y="2476"/>
                  </a:cubicBezTo>
                  <a:cubicBezTo>
                    <a:pt x="6076" y="2476"/>
                    <a:pt x="6140" y="2476"/>
                    <a:pt x="6172" y="2508"/>
                  </a:cubicBezTo>
                  <a:lnTo>
                    <a:pt x="6237" y="2508"/>
                  </a:lnTo>
                  <a:cubicBezTo>
                    <a:pt x="6262" y="2516"/>
                    <a:pt x="6288" y="2520"/>
                    <a:pt x="6314" y="2520"/>
                  </a:cubicBezTo>
                  <a:cubicBezTo>
                    <a:pt x="6382" y="2520"/>
                    <a:pt x="6447" y="2490"/>
                    <a:pt x="6494" y="2443"/>
                  </a:cubicBezTo>
                  <a:cubicBezTo>
                    <a:pt x="6558" y="2347"/>
                    <a:pt x="6590" y="2251"/>
                    <a:pt x="6558" y="2154"/>
                  </a:cubicBezTo>
                  <a:cubicBezTo>
                    <a:pt x="6558" y="2154"/>
                    <a:pt x="6526" y="2090"/>
                    <a:pt x="6526" y="2026"/>
                  </a:cubicBezTo>
                  <a:cubicBezTo>
                    <a:pt x="6526" y="1865"/>
                    <a:pt x="6590" y="1640"/>
                    <a:pt x="6815" y="1383"/>
                  </a:cubicBezTo>
                  <a:cubicBezTo>
                    <a:pt x="7040" y="1126"/>
                    <a:pt x="7458" y="836"/>
                    <a:pt x="8294" y="643"/>
                  </a:cubicBezTo>
                  <a:cubicBezTo>
                    <a:pt x="8583" y="579"/>
                    <a:pt x="8872" y="547"/>
                    <a:pt x="9130" y="547"/>
                  </a:cubicBezTo>
                  <a:close/>
                  <a:moveTo>
                    <a:pt x="9130" y="0"/>
                  </a:moveTo>
                  <a:cubicBezTo>
                    <a:pt x="8840" y="0"/>
                    <a:pt x="8519" y="33"/>
                    <a:pt x="8197" y="129"/>
                  </a:cubicBezTo>
                  <a:cubicBezTo>
                    <a:pt x="7265" y="322"/>
                    <a:pt x="6719" y="675"/>
                    <a:pt x="6397" y="1029"/>
                  </a:cubicBezTo>
                  <a:cubicBezTo>
                    <a:pt x="6117" y="1338"/>
                    <a:pt x="6032" y="1670"/>
                    <a:pt x="6015" y="1921"/>
                  </a:cubicBezTo>
                  <a:lnTo>
                    <a:pt x="6015" y="1921"/>
                  </a:lnTo>
                  <a:cubicBezTo>
                    <a:pt x="5831" y="1892"/>
                    <a:pt x="5584" y="1865"/>
                    <a:pt x="5304" y="1865"/>
                  </a:cubicBezTo>
                  <a:cubicBezTo>
                    <a:pt x="4887" y="1865"/>
                    <a:pt x="4404" y="1929"/>
                    <a:pt x="3890" y="2122"/>
                  </a:cubicBezTo>
                  <a:cubicBezTo>
                    <a:pt x="3408" y="2283"/>
                    <a:pt x="2894" y="2604"/>
                    <a:pt x="2508" y="3118"/>
                  </a:cubicBezTo>
                  <a:cubicBezTo>
                    <a:pt x="1961" y="3858"/>
                    <a:pt x="1801" y="4597"/>
                    <a:pt x="1801" y="5176"/>
                  </a:cubicBezTo>
                  <a:cubicBezTo>
                    <a:pt x="1801" y="5724"/>
                    <a:pt x="1939" y="6162"/>
                    <a:pt x="2034" y="6407"/>
                  </a:cubicBezTo>
                  <a:lnTo>
                    <a:pt x="2034" y="6407"/>
                  </a:lnTo>
                  <a:cubicBezTo>
                    <a:pt x="1607" y="6815"/>
                    <a:pt x="404" y="8099"/>
                    <a:pt x="33" y="10062"/>
                  </a:cubicBezTo>
                  <a:cubicBezTo>
                    <a:pt x="1" y="10222"/>
                    <a:pt x="1" y="10383"/>
                    <a:pt x="1" y="10544"/>
                  </a:cubicBezTo>
                  <a:cubicBezTo>
                    <a:pt x="1" y="11187"/>
                    <a:pt x="193" y="11862"/>
                    <a:pt x="483" y="12569"/>
                  </a:cubicBezTo>
                  <a:cubicBezTo>
                    <a:pt x="933" y="13598"/>
                    <a:pt x="1608" y="14658"/>
                    <a:pt x="2219" y="15494"/>
                  </a:cubicBezTo>
                  <a:cubicBezTo>
                    <a:pt x="2540" y="15912"/>
                    <a:pt x="2861" y="16266"/>
                    <a:pt x="3119" y="16555"/>
                  </a:cubicBezTo>
                  <a:cubicBezTo>
                    <a:pt x="3376" y="16844"/>
                    <a:pt x="3601" y="17037"/>
                    <a:pt x="3794" y="17133"/>
                  </a:cubicBezTo>
                  <a:cubicBezTo>
                    <a:pt x="3899" y="17186"/>
                    <a:pt x="4046" y="17238"/>
                    <a:pt x="4185" y="17238"/>
                  </a:cubicBezTo>
                  <a:cubicBezTo>
                    <a:pt x="4216" y="17238"/>
                    <a:pt x="4246" y="17236"/>
                    <a:pt x="4276" y="17230"/>
                  </a:cubicBezTo>
                  <a:cubicBezTo>
                    <a:pt x="4694" y="17230"/>
                    <a:pt x="5047" y="17005"/>
                    <a:pt x="5337" y="16812"/>
                  </a:cubicBezTo>
                  <a:cubicBezTo>
                    <a:pt x="5594" y="16587"/>
                    <a:pt x="5754" y="16394"/>
                    <a:pt x="5754" y="16362"/>
                  </a:cubicBezTo>
                  <a:cubicBezTo>
                    <a:pt x="5819" y="16298"/>
                    <a:pt x="5851" y="16201"/>
                    <a:pt x="5819" y="16105"/>
                  </a:cubicBezTo>
                  <a:cubicBezTo>
                    <a:pt x="5819" y="16105"/>
                    <a:pt x="5787" y="16041"/>
                    <a:pt x="5754" y="15944"/>
                  </a:cubicBezTo>
                  <a:cubicBezTo>
                    <a:pt x="5658" y="15591"/>
                    <a:pt x="5465" y="14787"/>
                    <a:pt x="5465" y="14305"/>
                  </a:cubicBezTo>
                  <a:cubicBezTo>
                    <a:pt x="5465" y="14144"/>
                    <a:pt x="5465" y="14048"/>
                    <a:pt x="5497" y="14015"/>
                  </a:cubicBezTo>
                  <a:lnTo>
                    <a:pt x="5513" y="13983"/>
                  </a:lnTo>
                  <a:lnTo>
                    <a:pt x="5529" y="13983"/>
                  </a:lnTo>
                  <a:cubicBezTo>
                    <a:pt x="5541" y="13978"/>
                    <a:pt x="5554" y="13975"/>
                    <a:pt x="5569" y="13975"/>
                  </a:cubicBezTo>
                  <a:cubicBezTo>
                    <a:pt x="5639" y="13975"/>
                    <a:pt x="5745" y="14033"/>
                    <a:pt x="5851" y="14112"/>
                  </a:cubicBezTo>
                  <a:cubicBezTo>
                    <a:pt x="6076" y="14273"/>
                    <a:pt x="6333" y="14498"/>
                    <a:pt x="6526" y="14723"/>
                  </a:cubicBezTo>
                  <a:cubicBezTo>
                    <a:pt x="6622" y="14819"/>
                    <a:pt x="6687" y="14916"/>
                    <a:pt x="6751" y="14980"/>
                  </a:cubicBezTo>
                  <a:lnTo>
                    <a:pt x="6815" y="15076"/>
                  </a:lnTo>
                  <a:cubicBezTo>
                    <a:pt x="6815" y="15108"/>
                    <a:pt x="6879" y="15173"/>
                    <a:pt x="6976" y="15237"/>
                  </a:cubicBezTo>
                  <a:cubicBezTo>
                    <a:pt x="7040" y="15301"/>
                    <a:pt x="7169" y="15366"/>
                    <a:pt x="7362" y="15366"/>
                  </a:cubicBezTo>
                  <a:cubicBezTo>
                    <a:pt x="7555" y="15366"/>
                    <a:pt x="7747" y="15301"/>
                    <a:pt x="7876" y="15108"/>
                  </a:cubicBezTo>
                  <a:cubicBezTo>
                    <a:pt x="8037" y="14948"/>
                    <a:pt x="8165" y="14723"/>
                    <a:pt x="8294" y="14369"/>
                  </a:cubicBezTo>
                  <a:cubicBezTo>
                    <a:pt x="8714" y="13188"/>
                    <a:pt x="8791" y="11964"/>
                    <a:pt x="8822" y="11537"/>
                  </a:cubicBezTo>
                  <a:lnTo>
                    <a:pt x="8822" y="11537"/>
                  </a:lnTo>
                  <a:cubicBezTo>
                    <a:pt x="9193" y="11358"/>
                    <a:pt x="10228" y="10828"/>
                    <a:pt x="11283" y="10030"/>
                  </a:cubicBezTo>
                  <a:cubicBezTo>
                    <a:pt x="11958" y="9547"/>
                    <a:pt x="12601" y="8937"/>
                    <a:pt x="13116" y="8229"/>
                  </a:cubicBezTo>
                  <a:cubicBezTo>
                    <a:pt x="13598" y="7522"/>
                    <a:pt x="13951" y="6719"/>
                    <a:pt x="13951" y="5851"/>
                  </a:cubicBezTo>
                  <a:cubicBezTo>
                    <a:pt x="13951" y="5594"/>
                    <a:pt x="13919" y="5304"/>
                    <a:pt x="13855" y="5047"/>
                  </a:cubicBezTo>
                  <a:cubicBezTo>
                    <a:pt x="13469" y="3408"/>
                    <a:pt x="12826" y="2186"/>
                    <a:pt x="12023" y="1318"/>
                  </a:cubicBezTo>
                  <a:cubicBezTo>
                    <a:pt x="11219" y="450"/>
                    <a:pt x="10223" y="0"/>
                    <a:pt x="9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2"/>
            <p:cNvSpPr/>
            <p:nvPr/>
          </p:nvSpPr>
          <p:spPr>
            <a:xfrm>
              <a:off x="2203550" y="2655875"/>
              <a:ext cx="254775" cy="296875"/>
            </a:xfrm>
            <a:custGeom>
              <a:avLst/>
              <a:gdLst/>
              <a:ahLst/>
              <a:cxnLst/>
              <a:rect l="l" t="t" r="r" b="b"/>
              <a:pathLst>
                <a:path w="10191" h="11875" extrusionOk="0">
                  <a:moveTo>
                    <a:pt x="9689" y="0"/>
                  </a:moveTo>
                  <a:cubicBezTo>
                    <a:pt x="9641" y="0"/>
                    <a:pt x="9591" y="16"/>
                    <a:pt x="9548" y="45"/>
                  </a:cubicBezTo>
                  <a:cubicBezTo>
                    <a:pt x="9451" y="109"/>
                    <a:pt x="9451" y="238"/>
                    <a:pt x="9516" y="334"/>
                  </a:cubicBezTo>
                  <a:cubicBezTo>
                    <a:pt x="9548" y="366"/>
                    <a:pt x="9805" y="752"/>
                    <a:pt x="9805" y="1363"/>
                  </a:cubicBezTo>
                  <a:cubicBezTo>
                    <a:pt x="9805" y="1909"/>
                    <a:pt x="9580" y="2649"/>
                    <a:pt x="8712" y="3549"/>
                  </a:cubicBezTo>
                  <a:cubicBezTo>
                    <a:pt x="7780" y="4481"/>
                    <a:pt x="6173" y="5188"/>
                    <a:pt x="4662" y="5799"/>
                  </a:cubicBezTo>
                  <a:cubicBezTo>
                    <a:pt x="3923" y="6120"/>
                    <a:pt x="3183" y="6410"/>
                    <a:pt x="2572" y="6667"/>
                  </a:cubicBezTo>
                  <a:cubicBezTo>
                    <a:pt x="1962" y="6956"/>
                    <a:pt x="1447" y="7245"/>
                    <a:pt x="1126" y="7567"/>
                  </a:cubicBezTo>
                  <a:cubicBezTo>
                    <a:pt x="547" y="8178"/>
                    <a:pt x="290" y="9110"/>
                    <a:pt x="129" y="9945"/>
                  </a:cubicBezTo>
                  <a:cubicBezTo>
                    <a:pt x="1" y="10813"/>
                    <a:pt x="1" y="11521"/>
                    <a:pt x="1" y="11649"/>
                  </a:cubicBezTo>
                  <a:lnTo>
                    <a:pt x="1" y="11681"/>
                  </a:lnTo>
                  <a:cubicBezTo>
                    <a:pt x="1" y="11778"/>
                    <a:pt x="97" y="11874"/>
                    <a:pt x="226" y="11874"/>
                  </a:cubicBezTo>
                  <a:cubicBezTo>
                    <a:pt x="322" y="11842"/>
                    <a:pt x="419" y="11746"/>
                    <a:pt x="387" y="11649"/>
                  </a:cubicBezTo>
                  <a:cubicBezTo>
                    <a:pt x="387" y="11521"/>
                    <a:pt x="387" y="10813"/>
                    <a:pt x="547" y="10010"/>
                  </a:cubicBezTo>
                  <a:cubicBezTo>
                    <a:pt x="676" y="9206"/>
                    <a:pt x="933" y="8338"/>
                    <a:pt x="1415" y="7824"/>
                  </a:cubicBezTo>
                  <a:cubicBezTo>
                    <a:pt x="1672" y="7599"/>
                    <a:pt x="2122" y="7310"/>
                    <a:pt x="2733" y="7052"/>
                  </a:cubicBezTo>
                  <a:cubicBezTo>
                    <a:pt x="3633" y="6635"/>
                    <a:pt x="4823" y="6217"/>
                    <a:pt x="5980" y="5702"/>
                  </a:cubicBezTo>
                  <a:cubicBezTo>
                    <a:pt x="7105" y="5188"/>
                    <a:pt x="8230" y="4577"/>
                    <a:pt x="9001" y="3838"/>
                  </a:cubicBezTo>
                  <a:cubicBezTo>
                    <a:pt x="9934" y="2906"/>
                    <a:pt x="10191" y="2006"/>
                    <a:pt x="10191" y="1363"/>
                  </a:cubicBezTo>
                  <a:cubicBezTo>
                    <a:pt x="10191" y="591"/>
                    <a:pt x="9837" y="109"/>
                    <a:pt x="9837" y="77"/>
                  </a:cubicBezTo>
                  <a:cubicBezTo>
                    <a:pt x="9802" y="24"/>
                    <a:pt x="9747" y="0"/>
                    <a:pt x="9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2"/>
            <p:cNvSpPr/>
            <p:nvPr/>
          </p:nvSpPr>
          <p:spPr>
            <a:xfrm>
              <a:off x="2254175" y="2833475"/>
              <a:ext cx="89250" cy="68800"/>
            </a:xfrm>
            <a:custGeom>
              <a:avLst/>
              <a:gdLst/>
              <a:ahLst/>
              <a:cxnLst/>
              <a:rect l="l" t="t" r="r" b="b"/>
              <a:pathLst>
                <a:path w="3570" h="2752" extrusionOk="0">
                  <a:moveTo>
                    <a:pt x="3356" y="1"/>
                  </a:moveTo>
                  <a:cubicBezTo>
                    <a:pt x="3330" y="1"/>
                    <a:pt x="3304" y="5"/>
                    <a:pt x="3280" y="13"/>
                  </a:cubicBezTo>
                  <a:cubicBezTo>
                    <a:pt x="3280" y="13"/>
                    <a:pt x="2540" y="334"/>
                    <a:pt x="1769" y="784"/>
                  </a:cubicBezTo>
                  <a:cubicBezTo>
                    <a:pt x="1383" y="1009"/>
                    <a:pt x="997" y="1266"/>
                    <a:pt x="676" y="1556"/>
                  </a:cubicBezTo>
                  <a:cubicBezTo>
                    <a:pt x="355" y="1845"/>
                    <a:pt x="97" y="2134"/>
                    <a:pt x="1" y="2488"/>
                  </a:cubicBezTo>
                  <a:cubicBezTo>
                    <a:pt x="1" y="2616"/>
                    <a:pt x="65" y="2713"/>
                    <a:pt x="162" y="2745"/>
                  </a:cubicBezTo>
                  <a:cubicBezTo>
                    <a:pt x="179" y="2749"/>
                    <a:pt x="196" y="2751"/>
                    <a:pt x="212" y="2751"/>
                  </a:cubicBezTo>
                  <a:cubicBezTo>
                    <a:pt x="315" y="2751"/>
                    <a:pt x="391" y="2668"/>
                    <a:pt x="419" y="2584"/>
                  </a:cubicBezTo>
                  <a:cubicBezTo>
                    <a:pt x="451" y="2391"/>
                    <a:pt x="644" y="2102"/>
                    <a:pt x="933" y="1845"/>
                  </a:cubicBezTo>
                  <a:cubicBezTo>
                    <a:pt x="1383" y="1459"/>
                    <a:pt x="1994" y="1106"/>
                    <a:pt x="2508" y="816"/>
                  </a:cubicBezTo>
                  <a:cubicBezTo>
                    <a:pt x="2765" y="688"/>
                    <a:pt x="2990" y="591"/>
                    <a:pt x="3151" y="495"/>
                  </a:cubicBezTo>
                  <a:cubicBezTo>
                    <a:pt x="3344" y="431"/>
                    <a:pt x="3440" y="398"/>
                    <a:pt x="3440" y="398"/>
                  </a:cubicBezTo>
                  <a:cubicBezTo>
                    <a:pt x="3537" y="334"/>
                    <a:pt x="3569" y="238"/>
                    <a:pt x="3537" y="109"/>
                  </a:cubicBezTo>
                  <a:cubicBezTo>
                    <a:pt x="3513" y="37"/>
                    <a:pt x="3434" y="1"/>
                    <a:pt x="3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62"/>
            <p:cNvSpPr/>
            <p:nvPr/>
          </p:nvSpPr>
          <p:spPr>
            <a:xfrm>
              <a:off x="1974675" y="4962550"/>
              <a:ext cx="249000" cy="116775"/>
            </a:xfrm>
            <a:custGeom>
              <a:avLst/>
              <a:gdLst/>
              <a:ahLst/>
              <a:cxnLst/>
              <a:rect l="l" t="t" r="r" b="b"/>
              <a:pathLst>
                <a:path w="9960" h="4671" extrusionOk="0">
                  <a:moveTo>
                    <a:pt x="3691" y="1"/>
                  </a:moveTo>
                  <a:lnTo>
                    <a:pt x="413" y="804"/>
                  </a:lnTo>
                  <a:lnTo>
                    <a:pt x="91" y="3311"/>
                  </a:lnTo>
                  <a:cubicBezTo>
                    <a:pt x="1" y="4033"/>
                    <a:pt x="558" y="4671"/>
                    <a:pt x="1288" y="4671"/>
                  </a:cubicBezTo>
                  <a:cubicBezTo>
                    <a:pt x="1339" y="4671"/>
                    <a:pt x="1390" y="4668"/>
                    <a:pt x="1441" y="4661"/>
                  </a:cubicBezTo>
                  <a:lnTo>
                    <a:pt x="9509" y="3890"/>
                  </a:lnTo>
                  <a:cubicBezTo>
                    <a:pt x="9863" y="3858"/>
                    <a:pt x="9959" y="3344"/>
                    <a:pt x="9638" y="3183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62"/>
            <p:cNvSpPr/>
            <p:nvPr/>
          </p:nvSpPr>
          <p:spPr>
            <a:xfrm>
              <a:off x="1969700" y="4955525"/>
              <a:ext cx="258000" cy="130800"/>
            </a:xfrm>
            <a:custGeom>
              <a:avLst/>
              <a:gdLst/>
              <a:ahLst/>
              <a:cxnLst/>
              <a:rect l="l" t="t" r="r" b="b"/>
              <a:pathLst>
                <a:path w="10320" h="5232" extrusionOk="0">
                  <a:moveTo>
                    <a:pt x="3864" y="561"/>
                  </a:moveTo>
                  <a:lnTo>
                    <a:pt x="9708" y="3689"/>
                  </a:lnTo>
                  <a:lnTo>
                    <a:pt x="9773" y="3785"/>
                  </a:lnTo>
                  <a:lnTo>
                    <a:pt x="9741" y="3882"/>
                  </a:lnTo>
                  <a:lnTo>
                    <a:pt x="9676" y="3914"/>
                  </a:lnTo>
                  <a:lnTo>
                    <a:pt x="1608" y="4685"/>
                  </a:lnTo>
                  <a:lnTo>
                    <a:pt x="1512" y="4685"/>
                  </a:lnTo>
                  <a:cubicBezTo>
                    <a:pt x="1255" y="4685"/>
                    <a:pt x="997" y="4589"/>
                    <a:pt x="837" y="4396"/>
                  </a:cubicBezTo>
                  <a:cubicBezTo>
                    <a:pt x="644" y="4235"/>
                    <a:pt x="547" y="4010"/>
                    <a:pt x="547" y="3753"/>
                  </a:cubicBezTo>
                  <a:lnTo>
                    <a:pt x="547" y="3625"/>
                  </a:lnTo>
                  <a:lnTo>
                    <a:pt x="869" y="1310"/>
                  </a:lnTo>
                  <a:lnTo>
                    <a:pt x="3864" y="561"/>
                  </a:lnTo>
                  <a:close/>
                  <a:moveTo>
                    <a:pt x="3922" y="0"/>
                  </a:moveTo>
                  <a:cubicBezTo>
                    <a:pt x="3890" y="0"/>
                    <a:pt x="3858" y="8"/>
                    <a:pt x="3826" y="24"/>
                  </a:cubicBezTo>
                  <a:lnTo>
                    <a:pt x="547" y="828"/>
                  </a:lnTo>
                  <a:cubicBezTo>
                    <a:pt x="451" y="860"/>
                    <a:pt x="354" y="924"/>
                    <a:pt x="354" y="1053"/>
                  </a:cubicBezTo>
                  <a:lnTo>
                    <a:pt x="33" y="3528"/>
                  </a:lnTo>
                  <a:cubicBezTo>
                    <a:pt x="33" y="3592"/>
                    <a:pt x="1" y="3689"/>
                    <a:pt x="1" y="3753"/>
                  </a:cubicBezTo>
                  <a:cubicBezTo>
                    <a:pt x="1" y="4557"/>
                    <a:pt x="676" y="5232"/>
                    <a:pt x="1512" y="5232"/>
                  </a:cubicBezTo>
                  <a:lnTo>
                    <a:pt x="1640" y="5232"/>
                  </a:lnTo>
                  <a:lnTo>
                    <a:pt x="9708" y="4428"/>
                  </a:lnTo>
                  <a:cubicBezTo>
                    <a:pt x="9901" y="4428"/>
                    <a:pt x="10062" y="4332"/>
                    <a:pt x="10158" y="4203"/>
                  </a:cubicBezTo>
                  <a:cubicBezTo>
                    <a:pt x="10255" y="4107"/>
                    <a:pt x="10319" y="3946"/>
                    <a:pt x="10319" y="3785"/>
                  </a:cubicBezTo>
                  <a:cubicBezTo>
                    <a:pt x="10319" y="3592"/>
                    <a:pt x="10191" y="3335"/>
                    <a:pt x="9966" y="3239"/>
                  </a:cubicBezTo>
                  <a:lnTo>
                    <a:pt x="4019" y="24"/>
                  </a:lnTo>
                  <a:cubicBezTo>
                    <a:pt x="3987" y="8"/>
                    <a:pt x="3955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2"/>
            <p:cNvSpPr/>
            <p:nvPr/>
          </p:nvSpPr>
          <p:spPr>
            <a:xfrm>
              <a:off x="1977750" y="5042900"/>
              <a:ext cx="245925" cy="36350"/>
            </a:xfrm>
            <a:custGeom>
              <a:avLst/>
              <a:gdLst/>
              <a:ahLst/>
              <a:cxnLst/>
              <a:rect l="l" t="t" r="r" b="b"/>
              <a:pathLst>
                <a:path w="9837" h="1454" extrusionOk="0">
                  <a:moveTo>
                    <a:pt x="9579" y="1"/>
                  </a:moveTo>
                  <a:lnTo>
                    <a:pt x="9579" y="1"/>
                  </a:lnTo>
                  <a:cubicBezTo>
                    <a:pt x="7683" y="226"/>
                    <a:pt x="4758" y="33"/>
                    <a:pt x="2733" y="355"/>
                  </a:cubicBezTo>
                  <a:cubicBezTo>
                    <a:pt x="1924" y="502"/>
                    <a:pt x="1305" y="554"/>
                    <a:pt x="833" y="554"/>
                  </a:cubicBezTo>
                  <a:cubicBezTo>
                    <a:pt x="479" y="554"/>
                    <a:pt x="207" y="524"/>
                    <a:pt x="0" y="483"/>
                  </a:cubicBezTo>
                  <a:lnTo>
                    <a:pt x="0" y="483"/>
                  </a:lnTo>
                  <a:cubicBezTo>
                    <a:pt x="120" y="1052"/>
                    <a:pt x="603" y="1454"/>
                    <a:pt x="1188" y="1454"/>
                  </a:cubicBezTo>
                  <a:cubicBezTo>
                    <a:pt x="1231" y="1454"/>
                    <a:pt x="1274" y="1452"/>
                    <a:pt x="1318" y="1447"/>
                  </a:cubicBezTo>
                  <a:lnTo>
                    <a:pt x="9386" y="676"/>
                  </a:lnTo>
                  <a:cubicBezTo>
                    <a:pt x="9740" y="644"/>
                    <a:pt x="9836" y="194"/>
                    <a:pt x="9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2"/>
            <p:cNvSpPr/>
            <p:nvPr/>
          </p:nvSpPr>
          <p:spPr>
            <a:xfrm>
              <a:off x="1970525" y="5036475"/>
              <a:ext cx="257175" cy="49850"/>
            </a:xfrm>
            <a:custGeom>
              <a:avLst/>
              <a:gdLst/>
              <a:ahLst/>
              <a:cxnLst/>
              <a:rect l="l" t="t" r="r" b="b"/>
              <a:pathLst>
                <a:path w="10287" h="1994" extrusionOk="0">
                  <a:moveTo>
                    <a:pt x="9732" y="532"/>
                  </a:moveTo>
                  <a:lnTo>
                    <a:pt x="9740" y="547"/>
                  </a:lnTo>
                  <a:lnTo>
                    <a:pt x="9708" y="644"/>
                  </a:lnTo>
                  <a:lnTo>
                    <a:pt x="9643" y="676"/>
                  </a:lnTo>
                  <a:lnTo>
                    <a:pt x="1575" y="1447"/>
                  </a:lnTo>
                  <a:lnTo>
                    <a:pt x="1479" y="1447"/>
                  </a:lnTo>
                  <a:cubicBezTo>
                    <a:pt x="1176" y="1447"/>
                    <a:pt x="903" y="1302"/>
                    <a:pt x="727" y="1081"/>
                  </a:cubicBezTo>
                  <a:lnTo>
                    <a:pt x="727" y="1081"/>
                  </a:lnTo>
                  <a:cubicBezTo>
                    <a:pt x="840" y="1089"/>
                    <a:pt x="962" y="1094"/>
                    <a:pt x="1093" y="1094"/>
                  </a:cubicBezTo>
                  <a:cubicBezTo>
                    <a:pt x="1607" y="1094"/>
                    <a:pt x="2250" y="1029"/>
                    <a:pt x="3086" y="901"/>
                  </a:cubicBezTo>
                  <a:cubicBezTo>
                    <a:pt x="4050" y="740"/>
                    <a:pt x="5272" y="676"/>
                    <a:pt x="6493" y="676"/>
                  </a:cubicBezTo>
                  <a:cubicBezTo>
                    <a:pt x="7658" y="645"/>
                    <a:pt x="8793" y="644"/>
                    <a:pt x="9732" y="532"/>
                  </a:cubicBezTo>
                  <a:close/>
                  <a:moveTo>
                    <a:pt x="9836" y="1"/>
                  </a:moveTo>
                  <a:cubicBezTo>
                    <a:pt x="8904" y="97"/>
                    <a:pt x="7715" y="97"/>
                    <a:pt x="6493" y="129"/>
                  </a:cubicBezTo>
                  <a:cubicBezTo>
                    <a:pt x="5272" y="162"/>
                    <a:pt x="4018" y="194"/>
                    <a:pt x="2989" y="354"/>
                  </a:cubicBezTo>
                  <a:cubicBezTo>
                    <a:pt x="2186" y="483"/>
                    <a:pt x="1543" y="547"/>
                    <a:pt x="1093" y="547"/>
                  </a:cubicBezTo>
                  <a:cubicBezTo>
                    <a:pt x="771" y="547"/>
                    <a:pt x="514" y="515"/>
                    <a:pt x="321" y="483"/>
                  </a:cubicBezTo>
                  <a:cubicBezTo>
                    <a:pt x="257" y="483"/>
                    <a:pt x="161" y="483"/>
                    <a:pt x="96" y="547"/>
                  </a:cubicBezTo>
                  <a:cubicBezTo>
                    <a:pt x="32" y="612"/>
                    <a:pt x="0" y="708"/>
                    <a:pt x="32" y="804"/>
                  </a:cubicBezTo>
                  <a:cubicBezTo>
                    <a:pt x="161" y="1479"/>
                    <a:pt x="739" y="1994"/>
                    <a:pt x="1479" y="1994"/>
                  </a:cubicBezTo>
                  <a:lnTo>
                    <a:pt x="1607" y="1994"/>
                  </a:lnTo>
                  <a:lnTo>
                    <a:pt x="9675" y="1190"/>
                  </a:lnTo>
                  <a:cubicBezTo>
                    <a:pt x="9868" y="1190"/>
                    <a:pt x="10029" y="1094"/>
                    <a:pt x="10125" y="965"/>
                  </a:cubicBezTo>
                  <a:cubicBezTo>
                    <a:pt x="10222" y="869"/>
                    <a:pt x="10286" y="708"/>
                    <a:pt x="10286" y="547"/>
                  </a:cubicBezTo>
                  <a:cubicBezTo>
                    <a:pt x="10286" y="387"/>
                    <a:pt x="10190" y="162"/>
                    <a:pt x="10029" y="33"/>
                  </a:cubicBezTo>
                  <a:cubicBezTo>
                    <a:pt x="9965" y="1"/>
                    <a:pt x="9900" y="1"/>
                    <a:pt x="9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2"/>
            <p:cNvSpPr/>
            <p:nvPr/>
          </p:nvSpPr>
          <p:spPr>
            <a:xfrm>
              <a:off x="1259325" y="4948900"/>
              <a:ext cx="232650" cy="183350"/>
            </a:xfrm>
            <a:custGeom>
              <a:avLst/>
              <a:gdLst/>
              <a:ahLst/>
              <a:cxnLst/>
              <a:rect l="l" t="t" r="r" b="b"/>
              <a:pathLst>
                <a:path w="9306" h="7334" extrusionOk="0">
                  <a:moveTo>
                    <a:pt x="2379" y="0"/>
                  </a:moveTo>
                  <a:lnTo>
                    <a:pt x="450" y="1929"/>
                  </a:lnTo>
                  <a:cubicBezTo>
                    <a:pt x="0" y="2379"/>
                    <a:pt x="0" y="3086"/>
                    <a:pt x="450" y="3536"/>
                  </a:cubicBezTo>
                  <a:lnTo>
                    <a:pt x="4018" y="6943"/>
                  </a:lnTo>
                  <a:lnTo>
                    <a:pt x="8390" y="7329"/>
                  </a:lnTo>
                  <a:cubicBezTo>
                    <a:pt x="8415" y="7332"/>
                    <a:pt x="8439" y="7333"/>
                    <a:pt x="8463" y="7333"/>
                  </a:cubicBezTo>
                  <a:cubicBezTo>
                    <a:pt x="8997" y="7333"/>
                    <a:pt x="9306" y="6667"/>
                    <a:pt x="8936" y="6236"/>
                  </a:cubicBezTo>
                  <a:lnTo>
                    <a:pt x="6461" y="3279"/>
                  </a:lnTo>
                  <a:lnTo>
                    <a:pt x="5465" y="115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62"/>
            <p:cNvSpPr/>
            <p:nvPr/>
          </p:nvSpPr>
          <p:spPr>
            <a:xfrm>
              <a:off x="1255300" y="4942425"/>
              <a:ext cx="238700" cy="196150"/>
            </a:xfrm>
            <a:custGeom>
              <a:avLst/>
              <a:gdLst/>
              <a:ahLst/>
              <a:cxnLst/>
              <a:rect l="l" t="t" r="r" b="b"/>
              <a:pathLst>
                <a:path w="9548" h="7846" extrusionOk="0">
                  <a:moveTo>
                    <a:pt x="2607" y="578"/>
                  </a:moveTo>
                  <a:lnTo>
                    <a:pt x="5433" y="1641"/>
                  </a:lnTo>
                  <a:lnTo>
                    <a:pt x="6397" y="3634"/>
                  </a:lnTo>
                  <a:lnTo>
                    <a:pt x="6429" y="3699"/>
                  </a:lnTo>
                  <a:lnTo>
                    <a:pt x="8905" y="6688"/>
                  </a:lnTo>
                  <a:cubicBezTo>
                    <a:pt x="8969" y="6752"/>
                    <a:pt x="9001" y="6849"/>
                    <a:pt x="9001" y="6913"/>
                  </a:cubicBezTo>
                  <a:cubicBezTo>
                    <a:pt x="9001" y="7009"/>
                    <a:pt x="8969" y="7138"/>
                    <a:pt x="8872" y="7202"/>
                  </a:cubicBezTo>
                  <a:cubicBezTo>
                    <a:pt x="8808" y="7267"/>
                    <a:pt x="8712" y="7331"/>
                    <a:pt x="8615" y="7331"/>
                  </a:cubicBezTo>
                  <a:lnTo>
                    <a:pt x="8583" y="7331"/>
                  </a:lnTo>
                  <a:lnTo>
                    <a:pt x="4308" y="6945"/>
                  </a:lnTo>
                  <a:lnTo>
                    <a:pt x="804" y="3602"/>
                  </a:lnTo>
                  <a:cubicBezTo>
                    <a:pt x="643" y="3409"/>
                    <a:pt x="547" y="3216"/>
                    <a:pt x="547" y="2991"/>
                  </a:cubicBezTo>
                  <a:cubicBezTo>
                    <a:pt x="547" y="2766"/>
                    <a:pt x="643" y="2573"/>
                    <a:pt x="804" y="2381"/>
                  </a:cubicBezTo>
                  <a:lnTo>
                    <a:pt x="2607" y="578"/>
                  </a:lnTo>
                  <a:close/>
                  <a:moveTo>
                    <a:pt x="2526" y="1"/>
                  </a:moveTo>
                  <a:cubicBezTo>
                    <a:pt x="2457" y="1"/>
                    <a:pt x="2389" y="36"/>
                    <a:pt x="2347" y="98"/>
                  </a:cubicBezTo>
                  <a:lnTo>
                    <a:pt x="418" y="2027"/>
                  </a:lnTo>
                  <a:cubicBezTo>
                    <a:pt x="161" y="2284"/>
                    <a:pt x="1" y="2638"/>
                    <a:pt x="1" y="2991"/>
                  </a:cubicBezTo>
                  <a:cubicBezTo>
                    <a:pt x="1" y="3345"/>
                    <a:pt x="161" y="3699"/>
                    <a:pt x="451" y="3988"/>
                  </a:cubicBezTo>
                  <a:lnTo>
                    <a:pt x="3986" y="7395"/>
                  </a:lnTo>
                  <a:cubicBezTo>
                    <a:pt x="4051" y="7427"/>
                    <a:pt x="4083" y="7459"/>
                    <a:pt x="4147" y="7459"/>
                  </a:cubicBezTo>
                  <a:lnTo>
                    <a:pt x="8519" y="7845"/>
                  </a:lnTo>
                  <a:lnTo>
                    <a:pt x="8615" y="7845"/>
                  </a:lnTo>
                  <a:cubicBezTo>
                    <a:pt x="8872" y="7845"/>
                    <a:pt x="9130" y="7749"/>
                    <a:pt x="9290" y="7556"/>
                  </a:cubicBezTo>
                  <a:cubicBezTo>
                    <a:pt x="9451" y="7395"/>
                    <a:pt x="9547" y="7170"/>
                    <a:pt x="9547" y="6913"/>
                  </a:cubicBezTo>
                  <a:cubicBezTo>
                    <a:pt x="9547" y="6720"/>
                    <a:pt x="9451" y="6495"/>
                    <a:pt x="9322" y="6334"/>
                  </a:cubicBezTo>
                  <a:lnTo>
                    <a:pt x="6847" y="3377"/>
                  </a:lnTo>
                  <a:lnTo>
                    <a:pt x="5851" y="1320"/>
                  </a:lnTo>
                  <a:cubicBezTo>
                    <a:pt x="5819" y="1256"/>
                    <a:pt x="5787" y="1191"/>
                    <a:pt x="5722" y="1191"/>
                  </a:cubicBezTo>
                  <a:lnTo>
                    <a:pt x="2636" y="34"/>
                  </a:lnTo>
                  <a:cubicBezTo>
                    <a:pt x="2602" y="11"/>
                    <a:pt x="2564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62"/>
            <p:cNvSpPr/>
            <p:nvPr/>
          </p:nvSpPr>
          <p:spPr>
            <a:xfrm>
              <a:off x="1259325" y="4995500"/>
              <a:ext cx="227450" cy="136700"/>
            </a:xfrm>
            <a:custGeom>
              <a:avLst/>
              <a:gdLst/>
              <a:ahLst/>
              <a:cxnLst/>
              <a:rect l="l" t="t" r="r" b="b"/>
              <a:pathLst>
                <a:path w="9098" h="5468" extrusionOk="0">
                  <a:moveTo>
                    <a:pt x="515" y="0"/>
                  </a:moveTo>
                  <a:lnTo>
                    <a:pt x="450" y="65"/>
                  </a:lnTo>
                  <a:cubicBezTo>
                    <a:pt x="0" y="515"/>
                    <a:pt x="0" y="1222"/>
                    <a:pt x="450" y="1672"/>
                  </a:cubicBezTo>
                  <a:lnTo>
                    <a:pt x="4018" y="5079"/>
                  </a:lnTo>
                  <a:lnTo>
                    <a:pt x="8390" y="5465"/>
                  </a:lnTo>
                  <a:cubicBezTo>
                    <a:pt x="8410" y="5467"/>
                    <a:pt x="8430" y="5468"/>
                    <a:pt x="8450" y="5468"/>
                  </a:cubicBezTo>
                  <a:cubicBezTo>
                    <a:pt x="8776" y="5468"/>
                    <a:pt x="9036" y="5224"/>
                    <a:pt x="9097" y="4951"/>
                  </a:cubicBezTo>
                  <a:cubicBezTo>
                    <a:pt x="7554" y="4565"/>
                    <a:pt x="5175" y="4019"/>
                    <a:pt x="4533" y="3954"/>
                  </a:cubicBezTo>
                  <a:cubicBezTo>
                    <a:pt x="3761" y="3858"/>
                    <a:pt x="1382" y="1029"/>
                    <a:pt x="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2"/>
            <p:cNvSpPr/>
            <p:nvPr/>
          </p:nvSpPr>
          <p:spPr>
            <a:xfrm>
              <a:off x="1255300" y="4989075"/>
              <a:ext cx="238700" cy="149500"/>
            </a:xfrm>
            <a:custGeom>
              <a:avLst/>
              <a:gdLst/>
              <a:ahLst/>
              <a:cxnLst/>
              <a:rect l="l" t="t" r="r" b="b"/>
              <a:pathLst>
                <a:path w="9548" h="5980" extrusionOk="0">
                  <a:moveTo>
                    <a:pt x="689" y="671"/>
                  </a:moveTo>
                  <a:cubicBezTo>
                    <a:pt x="1135" y="1219"/>
                    <a:pt x="1826" y="2051"/>
                    <a:pt x="2540" y="2765"/>
                  </a:cubicBezTo>
                  <a:cubicBezTo>
                    <a:pt x="2926" y="3183"/>
                    <a:pt x="3344" y="3600"/>
                    <a:pt x="3697" y="3890"/>
                  </a:cubicBezTo>
                  <a:cubicBezTo>
                    <a:pt x="3858" y="4051"/>
                    <a:pt x="4051" y="4179"/>
                    <a:pt x="4211" y="4276"/>
                  </a:cubicBezTo>
                  <a:cubicBezTo>
                    <a:pt x="4372" y="4372"/>
                    <a:pt x="4501" y="4436"/>
                    <a:pt x="4661" y="4468"/>
                  </a:cubicBezTo>
                  <a:cubicBezTo>
                    <a:pt x="4951" y="4501"/>
                    <a:pt x="5722" y="4661"/>
                    <a:pt x="6590" y="4854"/>
                  </a:cubicBezTo>
                  <a:cubicBezTo>
                    <a:pt x="7330" y="5019"/>
                    <a:pt x="8140" y="5206"/>
                    <a:pt x="8841" y="5378"/>
                  </a:cubicBezTo>
                  <a:lnTo>
                    <a:pt x="8841" y="5378"/>
                  </a:lnTo>
                  <a:cubicBezTo>
                    <a:pt x="8780" y="5431"/>
                    <a:pt x="8704" y="5465"/>
                    <a:pt x="8615" y="5465"/>
                  </a:cubicBezTo>
                  <a:lnTo>
                    <a:pt x="8583" y="5465"/>
                  </a:lnTo>
                  <a:lnTo>
                    <a:pt x="4308" y="5079"/>
                  </a:lnTo>
                  <a:lnTo>
                    <a:pt x="804" y="1736"/>
                  </a:lnTo>
                  <a:cubicBezTo>
                    <a:pt x="643" y="1543"/>
                    <a:pt x="547" y="1350"/>
                    <a:pt x="547" y="1125"/>
                  </a:cubicBezTo>
                  <a:cubicBezTo>
                    <a:pt x="547" y="961"/>
                    <a:pt x="598" y="814"/>
                    <a:pt x="689" y="671"/>
                  </a:cubicBezTo>
                  <a:close/>
                  <a:moveTo>
                    <a:pt x="708" y="0"/>
                  </a:moveTo>
                  <a:cubicBezTo>
                    <a:pt x="611" y="0"/>
                    <a:pt x="547" y="0"/>
                    <a:pt x="483" y="65"/>
                  </a:cubicBezTo>
                  <a:lnTo>
                    <a:pt x="418" y="161"/>
                  </a:lnTo>
                  <a:cubicBezTo>
                    <a:pt x="161" y="418"/>
                    <a:pt x="1" y="772"/>
                    <a:pt x="1" y="1125"/>
                  </a:cubicBezTo>
                  <a:cubicBezTo>
                    <a:pt x="1" y="1479"/>
                    <a:pt x="161" y="1833"/>
                    <a:pt x="451" y="2122"/>
                  </a:cubicBezTo>
                  <a:lnTo>
                    <a:pt x="3986" y="5529"/>
                  </a:lnTo>
                  <a:cubicBezTo>
                    <a:pt x="4051" y="5561"/>
                    <a:pt x="4083" y="5593"/>
                    <a:pt x="4147" y="5593"/>
                  </a:cubicBezTo>
                  <a:lnTo>
                    <a:pt x="8519" y="5979"/>
                  </a:lnTo>
                  <a:lnTo>
                    <a:pt x="8615" y="5979"/>
                  </a:lnTo>
                  <a:cubicBezTo>
                    <a:pt x="9065" y="5979"/>
                    <a:pt x="9419" y="5658"/>
                    <a:pt x="9515" y="5272"/>
                  </a:cubicBezTo>
                  <a:cubicBezTo>
                    <a:pt x="9547" y="5111"/>
                    <a:pt x="9451" y="4983"/>
                    <a:pt x="9322" y="4951"/>
                  </a:cubicBezTo>
                  <a:cubicBezTo>
                    <a:pt x="8551" y="4758"/>
                    <a:pt x="7554" y="4533"/>
                    <a:pt x="6687" y="4340"/>
                  </a:cubicBezTo>
                  <a:cubicBezTo>
                    <a:pt x="5819" y="4147"/>
                    <a:pt x="5079" y="3986"/>
                    <a:pt x="4726" y="3954"/>
                  </a:cubicBezTo>
                  <a:cubicBezTo>
                    <a:pt x="4694" y="3922"/>
                    <a:pt x="4597" y="3890"/>
                    <a:pt x="4469" y="3825"/>
                  </a:cubicBezTo>
                  <a:cubicBezTo>
                    <a:pt x="4051" y="3536"/>
                    <a:pt x="3311" y="2829"/>
                    <a:pt x="2604" y="2090"/>
                  </a:cubicBezTo>
                  <a:cubicBezTo>
                    <a:pt x="1929" y="1318"/>
                    <a:pt x="1254" y="547"/>
                    <a:pt x="901" y="97"/>
                  </a:cubicBezTo>
                  <a:cubicBezTo>
                    <a:pt x="836" y="32"/>
                    <a:pt x="772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62"/>
            <p:cNvSpPr/>
            <p:nvPr/>
          </p:nvSpPr>
          <p:spPr>
            <a:xfrm>
              <a:off x="1608075" y="3506400"/>
              <a:ext cx="458900" cy="1476275"/>
            </a:xfrm>
            <a:custGeom>
              <a:avLst/>
              <a:gdLst/>
              <a:ahLst/>
              <a:cxnLst/>
              <a:rect l="l" t="t" r="r" b="b"/>
              <a:pathLst>
                <a:path w="18356" h="59051" extrusionOk="0">
                  <a:moveTo>
                    <a:pt x="4983" y="1"/>
                  </a:moveTo>
                  <a:cubicBezTo>
                    <a:pt x="4983" y="1"/>
                    <a:pt x="740" y="4822"/>
                    <a:pt x="354" y="7490"/>
                  </a:cubicBezTo>
                  <a:cubicBezTo>
                    <a:pt x="322" y="7812"/>
                    <a:pt x="290" y="8133"/>
                    <a:pt x="258" y="8455"/>
                  </a:cubicBezTo>
                  <a:cubicBezTo>
                    <a:pt x="1" y="11637"/>
                    <a:pt x="644" y="14851"/>
                    <a:pt x="1994" y="17777"/>
                  </a:cubicBezTo>
                  <a:lnTo>
                    <a:pt x="9966" y="35006"/>
                  </a:lnTo>
                  <a:lnTo>
                    <a:pt x="15077" y="59050"/>
                  </a:lnTo>
                  <a:lnTo>
                    <a:pt x="18355" y="58247"/>
                  </a:lnTo>
                  <a:lnTo>
                    <a:pt x="17295" y="32692"/>
                  </a:lnTo>
                  <a:lnTo>
                    <a:pt x="11123" y="13084"/>
                  </a:lnTo>
                  <a:lnTo>
                    <a:pt x="14787" y="6912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62"/>
            <p:cNvSpPr/>
            <p:nvPr/>
          </p:nvSpPr>
          <p:spPr>
            <a:xfrm>
              <a:off x="1606475" y="3499650"/>
              <a:ext cx="466925" cy="1489450"/>
            </a:xfrm>
            <a:custGeom>
              <a:avLst/>
              <a:gdLst/>
              <a:ahLst/>
              <a:cxnLst/>
              <a:rect l="l" t="t" r="r" b="b"/>
              <a:pathLst>
                <a:path w="18677" h="59578" extrusionOk="0">
                  <a:moveTo>
                    <a:pt x="5084" y="635"/>
                  </a:moveTo>
                  <a:lnTo>
                    <a:pt x="14497" y="7270"/>
                  </a:lnTo>
                  <a:lnTo>
                    <a:pt x="14497" y="7270"/>
                  </a:lnTo>
                  <a:lnTo>
                    <a:pt x="10962" y="13225"/>
                  </a:lnTo>
                  <a:cubicBezTo>
                    <a:pt x="10930" y="13289"/>
                    <a:pt x="10898" y="13354"/>
                    <a:pt x="10930" y="13418"/>
                  </a:cubicBezTo>
                  <a:lnTo>
                    <a:pt x="17069" y="33026"/>
                  </a:lnTo>
                  <a:lnTo>
                    <a:pt x="18130" y="58292"/>
                  </a:lnTo>
                  <a:lnTo>
                    <a:pt x="15366" y="58999"/>
                  </a:lnTo>
                  <a:lnTo>
                    <a:pt x="10287" y="35212"/>
                  </a:lnTo>
                  <a:lnTo>
                    <a:pt x="10287" y="35180"/>
                  </a:lnTo>
                  <a:lnTo>
                    <a:pt x="2283" y="17918"/>
                  </a:lnTo>
                  <a:cubicBezTo>
                    <a:pt x="1158" y="15475"/>
                    <a:pt x="515" y="12775"/>
                    <a:pt x="515" y="10075"/>
                  </a:cubicBezTo>
                  <a:cubicBezTo>
                    <a:pt x="515" y="9625"/>
                    <a:pt x="547" y="9175"/>
                    <a:pt x="579" y="8725"/>
                  </a:cubicBezTo>
                  <a:cubicBezTo>
                    <a:pt x="611" y="8403"/>
                    <a:pt x="644" y="8114"/>
                    <a:pt x="676" y="7825"/>
                  </a:cubicBezTo>
                  <a:cubicBezTo>
                    <a:pt x="772" y="7182"/>
                    <a:pt x="1094" y="6410"/>
                    <a:pt x="1544" y="5607"/>
                  </a:cubicBezTo>
                  <a:cubicBezTo>
                    <a:pt x="2186" y="4353"/>
                    <a:pt x="3119" y="3067"/>
                    <a:pt x="3890" y="2103"/>
                  </a:cubicBezTo>
                  <a:cubicBezTo>
                    <a:pt x="4276" y="1621"/>
                    <a:pt x="4597" y="1203"/>
                    <a:pt x="4854" y="914"/>
                  </a:cubicBezTo>
                  <a:cubicBezTo>
                    <a:pt x="4926" y="794"/>
                    <a:pt x="5016" y="710"/>
                    <a:pt x="5084" y="635"/>
                  </a:cubicBezTo>
                  <a:close/>
                  <a:moveTo>
                    <a:pt x="5019" y="1"/>
                  </a:moveTo>
                  <a:cubicBezTo>
                    <a:pt x="4948" y="1"/>
                    <a:pt x="4875" y="25"/>
                    <a:pt x="4822" y="78"/>
                  </a:cubicBezTo>
                  <a:cubicBezTo>
                    <a:pt x="4822" y="110"/>
                    <a:pt x="3762" y="1299"/>
                    <a:pt x="2636" y="2842"/>
                  </a:cubicBezTo>
                  <a:cubicBezTo>
                    <a:pt x="2090" y="3646"/>
                    <a:pt x="1511" y="4482"/>
                    <a:pt x="1061" y="5350"/>
                  </a:cubicBezTo>
                  <a:cubicBezTo>
                    <a:pt x="611" y="6185"/>
                    <a:pt x="258" y="7021"/>
                    <a:pt x="161" y="7728"/>
                  </a:cubicBezTo>
                  <a:cubicBezTo>
                    <a:pt x="97" y="8050"/>
                    <a:pt x="65" y="8371"/>
                    <a:pt x="33" y="8693"/>
                  </a:cubicBezTo>
                  <a:cubicBezTo>
                    <a:pt x="1" y="9143"/>
                    <a:pt x="1" y="9625"/>
                    <a:pt x="1" y="10075"/>
                  </a:cubicBezTo>
                  <a:cubicBezTo>
                    <a:pt x="1" y="12871"/>
                    <a:pt x="644" y="15604"/>
                    <a:pt x="1801" y="18143"/>
                  </a:cubicBezTo>
                  <a:lnTo>
                    <a:pt x="9773" y="35372"/>
                  </a:lnTo>
                  <a:lnTo>
                    <a:pt x="14883" y="59384"/>
                  </a:lnTo>
                  <a:cubicBezTo>
                    <a:pt x="14916" y="59449"/>
                    <a:pt x="14948" y="59513"/>
                    <a:pt x="15012" y="59545"/>
                  </a:cubicBezTo>
                  <a:cubicBezTo>
                    <a:pt x="15076" y="59577"/>
                    <a:pt x="15141" y="59577"/>
                    <a:pt x="15205" y="59577"/>
                  </a:cubicBezTo>
                  <a:lnTo>
                    <a:pt x="18484" y="58774"/>
                  </a:lnTo>
                  <a:cubicBezTo>
                    <a:pt x="18612" y="58742"/>
                    <a:pt x="18676" y="58613"/>
                    <a:pt x="18676" y="58484"/>
                  </a:cubicBezTo>
                  <a:lnTo>
                    <a:pt x="17616" y="32962"/>
                  </a:lnTo>
                  <a:lnTo>
                    <a:pt x="17616" y="32897"/>
                  </a:lnTo>
                  <a:lnTo>
                    <a:pt x="11476" y="13386"/>
                  </a:lnTo>
                  <a:lnTo>
                    <a:pt x="15076" y="7342"/>
                  </a:lnTo>
                  <a:cubicBezTo>
                    <a:pt x="15141" y="7214"/>
                    <a:pt x="15108" y="7053"/>
                    <a:pt x="15012" y="6989"/>
                  </a:cubicBezTo>
                  <a:lnTo>
                    <a:pt x="5176" y="46"/>
                  </a:lnTo>
                  <a:cubicBezTo>
                    <a:pt x="5133" y="17"/>
                    <a:pt x="5076" y="1"/>
                    <a:pt x="5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62"/>
            <p:cNvSpPr/>
            <p:nvPr/>
          </p:nvSpPr>
          <p:spPr>
            <a:xfrm>
              <a:off x="1318775" y="3717750"/>
              <a:ext cx="634875" cy="1260100"/>
            </a:xfrm>
            <a:custGeom>
              <a:avLst/>
              <a:gdLst/>
              <a:ahLst/>
              <a:cxnLst/>
              <a:rect l="l" t="t" r="r" b="b"/>
              <a:pathLst>
                <a:path w="25395" h="50404" extrusionOk="0">
                  <a:moveTo>
                    <a:pt x="25395" y="1"/>
                  </a:moveTo>
                  <a:lnTo>
                    <a:pt x="14048" y="4822"/>
                  </a:lnTo>
                  <a:lnTo>
                    <a:pt x="15398" y="7330"/>
                  </a:lnTo>
                  <a:lnTo>
                    <a:pt x="12505" y="26938"/>
                  </a:lnTo>
                  <a:lnTo>
                    <a:pt x="1" y="49246"/>
                  </a:lnTo>
                  <a:lnTo>
                    <a:pt x="3087" y="50403"/>
                  </a:lnTo>
                  <a:lnTo>
                    <a:pt x="19995" y="29252"/>
                  </a:lnTo>
                  <a:lnTo>
                    <a:pt x="24045" y="5787"/>
                  </a:lnTo>
                  <a:lnTo>
                    <a:pt x="25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62"/>
            <p:cNvSpPr/>
            <p:nvPr/>
          </p:nvSpPr>
          <p:spPr>
            <a:xfrm>
              <a:off x="1311550" y="3711175"/>
              <a:ext cx="649350" cy="1273425"/>
            </a:xfrm>
            <a:custGeom>
              <a:avLst/>
              <a:gdLst/>
              <a:ahLst/>
              <a:cxnLst/>
              <a:rect l="l" t="t" r="r" b="b"/>
              <a:pathLst>
                <a:path w="25974" h="50937" extrusionOk="0">
                  <a:moveTo>
                    <a:pt x="25687" y="0"/>
                  </a:moveTo>
                  <a:cubicBezTo>
                    <a:pt x="25555" y="0"/>
                    <a:pt x="25455" y="88"/>
                    <a:pt x="25427" y="199"/>
                  </a:cubicBezTo>
                  <a:lnTo>
                    <a:pt x="24077" y="5985"/>
                  </a:lnTo>
                  <a:lnTo>
                    <a:pt x="20027" y="29387"/>
                  </a:lnTo>
                  <a:lnTo>
                    <a:pt x="3279" y="50345"/>
                  </a:lnTo>
                  <a:lnTo>
                    <a:pt x="676" y="49380"/>
                  </a:lnTo>
                  <a:lnTo>
                    <a:pt x="13019" y="27329"/>
                  </a:lnTo>
                  <a:lnTo>
                    <a:pt x="13051" y="27233"/>
                  </a:lnTo>
                  <a:lnTo>
                    <a:pt x="15944" y="7625"/>
                  </a:lnTo>
                  <a:cubicBezTo>
                    <a:pt x="15944" y="7560"/>
                    <a:pt x="15944" y="7496"/>
                    <a:pt x="15912" y="7464"/>
                  </a:cubicBezTo>
                  <a:lnTo>
                    <a:pt x="14562" y="4957"/>
                  </a:lnTo>
                  <a:cubicBezTo>
                    <a:pt x="14519" y="4871"/>
                    <a:pt x="14433" y="4814"/>
                    <a:pt x="14343" y="4814"/>
                  </a:cubicBezTo>
                  <a:cubicBezTo>
                    <a:pt x="14298" y="4814"/>
                    <a:pt x="14251" y="4828"/>
                    <a:pt x="14208" y="4860"/>
                  </a:cubicBezTo>
                  <a:cubicBezTo>
                    <a:pt x="14080" y="4925"/>
                    <a:pt x="14016" y="5085"/>
                    <a:pt x="14080" y="5214"/>
                  </a:cubicBezTo>
                  <a:lnTo>
                    <a:pt x="15398" y="7625"/>
                  </a:lnTo>
                  <a:lnTo>
                    <a:pt x="12537" y="27104"/>
                  </a:lnTo>
                  <a:lnTo>
                    <a:pt x="65" y="49380"/>
                  </a:lnTo>
                  <a:cubicBezTo>
                    <a:pt x="1" y="49445"/>
                    <a:pt x="1" y="49541"/>
                    <a:pt x="33" y="49606"/>
                  </a:cubicBezTo>
                  <a:cubicBezTo>
                    <a:pt x="65" y="49702"/>
                    <a:pt x="129" y="49734"/>
                    <a:pt x="193" y="49766"/>
                  </a:cubicBezTo>
                  <a:lnTo>
                    <a:pt x="3279" y="50923"/>
                  </a:lnTo>
                  <a:cubicBezTo>
                    <a:pt x="3305" y="50932"/>
                    <a:pt x="3333" y="50936"/>
                    <a:pt x="3362" y="50936"/>
                  </a:cubicBezTo>
                  <a:cubicBezTo>
                    <a:pt x="3440" y="50936"/>
                    <a:pt x="3522" y="50906"/>
                    <a:pt x="3569" y="50859"/>
                  </a:cubicBezTo>
                  <a:lnTo>
                    <a:pt x="20509" y="29676"/>
                  </a:lnTo>
                  <a:lnTo>
                    <a:pt x="20541" y="29547"/>
                  </a:lnTo>
                  <a:lnTo>
                    <a:pt x="24591" y="6082"/>
                  </a:lnTo>
                  <a:lnTo>
                    <a:pt x="25941" y="328"/>
                  </a:lnTo>
                  <a:cubicBezTo>
                    <a:pt x="25973" y="199"/>
                    <a:pt x="25877" y="39"/>
                    <a:pt x="25748" y="7"/>
                  </a:cubicBezTo>
                  <a:cubicBezTo>
                    <a:pt x="25727" y="2"/>
                    <a:pt x="25707" y="0"/>
                    <a:pt x="25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62"/>
            <p:cNvSpPr/>
            <p:nvPr/>
          </p:nvSpPr>
          <p:spPr>
            <a:xfrm>
              <a:off x="1848375" y="3941000"/>
              <a:ext cx="67525" cy="394925"/>
            </a:xfrm>
            <a:custGeom>
              <a:avLst/>
              <a:gdLst/>
              <a:ahLst/>
              <a:cxnLst/>
              <a:rect l="l" t="t" r="r" b="b"/>
              <a:pathLst>
                <a:path w="2701" h="15797" extrusionOk="0">
                  <a:moveTo>
                    <a:pt x="2490" y="1"/>
                  </a:moveTo>
                  <a:cubicBezTo>
                    <a:pt x="2387" y="1"/>
                    <a:pt x="2314" y="84"/>
                    <a:pt x="2314" y="168"/>
                  </a:cubicBezTo>
                  <a:lnTo>
                    <a:pt x="32" y="15565"/>
                  </a:lnTo>
                  <a:cubicBezTo>
                    <a:pt x="0" y="15661"/>
                    <a:pt x="97" y="15790"/>
                    <a:pt x="193" y="15790"/>
                  </a:cubicBezTo>
                  <a:cubicBezTo>
                    <a:pt x="206" y="15794"/>
                    <a:pt x="219" y="15796"/>
                    <a:pt x="233" y="15796"/>
                  </a:cubicBezTo>
                  <a:cubicBezTo>
                    <a:pt x="322" y="15796"/>
                    <a:pt x="418" y="15713"/>
                    <a:pt x="418" y="15629"/>
                  </a:cubicBezTo>
                  <a:lnTo>
                    <a:pt x="2700" y="232"/>
                  </a:lnTo>
                  <a:cubicBezTo>
                    <a:pt x="2700" y="135"/>
                    <a:pt x="2636" y="7"/>
                    <a:pt x="2539" y="7"/>
                  </a:cubicBezTo>
                  <a:cubicBezTo>
                    <a:pt x="2522" y="3"/>
                    <a:pt x="2506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62"/>
            <p:cNvSpPr/>
            <p:nvPr/>
          </p:nvSpPr>
          <p:spPr>
            <a:xfrm>
              <a:off x="1633800" y="3761650"/>
              <a:ext cx="54675" cy="233375"/>
            </a:xfrm>
            <a:custGeom>
              <a:avLst/>
              <a:gdLst/>
              <a:ahLst/>
              <a:cxnLst/>
              <a:rect l="l" t="t" r="r" b="b"/>
              <a:pathLst>
                <a:path w="2187" h="9335" extrusionOk="0">
                  <a:moveTo>
                    <a:pt x="238" y="1"/>
                  </a:moveTo>
                  <a:cubicBezTo>
                    <a:pt x="211" y="1"/>
                    <a:pt x="185" y="5"/>
                    <a:pt x="161" y="13"/>
                  </a:cubicBezTo>
                  <a:cubicBezTo>
                    <a:pt x="65" y="77"/>
                    <a:pt x="1" y="173"/>
                    <a:pt x="65" y="270"/>
                  </a:cubicBezTo>
                  <a:lnTo>
                    <a:pt x="1768" y="4095"/>
                  </a:lnTo>
                  <a:lnTo>
                    <a:pt x="1608" y="9110"/>
                  </a:lnTo>
                  <a:cubicBezTo>
                    <a:pt x="1608" y="9238"/>
                    <a:pt x="1704" y="9335"/>
                    <a:pt x="1801" y="9335"/>
                  </a:cubicBezTo>
                  <a:cubicBezTo>
                    <a:pt x="1929" y="9335"/>
                    <a:pt x="1993" y="9238"/>
                    <a:pt x="2026" y="9142"/>
                  </a:cubicBezTo>
                  <a:lnTo>
                    <a:pt x="2186" y="4063"/>
                  </a:lnTo>
                  <a:lnTo>
                    <a:pt x="2154" y="3966"/>
                  </a:lnTo>
                  <a:lnTo>
                    <a:pt x="418" y="109"/>
                  </a:lnTo>
                  <a:cubicBezTo>
                    <a:pt x="394" y="37"/>
                    <a:pt x="316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62"/>
            <p:cNvSpPr/>
            <p:nvPr/>
          </p:nvSpPr>
          <p:spPr>
            <a:xfrm>
              <a:off x="1827475" y="3665300"/>
              <a:ext cx="123775" cy="93475"/>
            </a:xfrm>
            <a:custGeom>
              <a:avLst/>
              <a:gdLst/>
              <a:ahLst/>
              <a:cxnLst/>
              <a:rect l="l" t="t" r="r" b="b"/>
              <a:pathLst>
                <a:path w="4951" h="3739" extrusionOk="0">
                  <a:moveTo>
                    <a:pt x="4757" y="1"/>
                  </a:moveTo>
                  <a:cubicBezTo>
                    <a:pt x="4660" y="1"/>
                    <a:pt x="4586" y="59"/>
                    <a:pt x="4533" y="138"/>
                  </a:cubicBezTo>
                  <a:lnTo>
                    <a:pt x="4533" y="170"/>
                  </a:lnTo>
                  <a:cubicBezTo>
                    <a:pt x="4468" y="331"/>
                    <a:pt x="4083" y="1134"/>
                    <a:pt x="3343" y="1874"/>
                  </a:cubicBezTo>
                  <a:cubicBezTo>
                    <a:pt x="2636" y="2645"/>
                    <a:pt x="1575" y="3320"/>
                    <a:pt x="193" y="3320"/>
                  </a:cubicBezTo>
                  <a:cubicBezTo>
                    <a:pt x="65" y="3320"/>
                    <a:pt x="0" y="3417"/>
                    <a:pt x="0" y="3545"/>
                  </a:cubicBezTo>
                  <a:cubicBezTo>
                    <a:pt x="0" y="3642"/>
                    <a:pt x="65" y="3738"/>
                    <a:pt x="193" y="3738"/>
                  </a:cubicBezTo>
                  <a:cubicBezTo>
                    <a:pt x="1833" y="3738"/>
                    <a:pt x="3022" y="2870"/>
                    <a:pt x="3793" y="2002"/>
                  </a:cubicBezTo>
                  <a:cubicBezTo>
                    <a:pt x="4565" y="1134"/>
                    <a:pt x="4918" y="299"/>
                    <a:pt x="4918" y="299"/>
                  </a:cubicBezTo>
                  <a:cubicBezTo>
                    <a:pt x="4951" y="170"/>
                    <a:pt x="4918" y="74"/>
                    <a:pt x="4822" y="9"/>
                  </a:cubicBezTo>
                  <a:cubicBezTo>
                    <a:pt x="4799" y="4"/>
                    <a:pt x="4777" y="1"/>
                    <a:pt x="4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62"/>
            <p:cNvSpPr/>
            <p:nvPr/>
          </p:nvSpPr>
          <p:spPr>
            <a:xfrm>
              <a:off x="1726225" y="3634675"/>
              <a:ext cx="181625" cy="758150"/>
            </a:xfrm>
            <a:custGeom>
              <a:avLst/>
              <a:gdLst/>
              <a:ahLst/>
              <a:cxnLst/>
              <a:rect l="l" t="t" r="r" b="b"/>
              <a:pathLst>
                <a:path w="7265" h="30326" extrusionOk="0">
                  <a:moveTo>
                    <a:pt x="7025" y="0"/>
                  </a:moveTo>
                  <a:cubicBezTo>
                    <a:pt x="6982" y="0"/>
                    <a:pt x="6940" y="16"/>
                    <a:pt x="6911" y="45"/>
                  </a:cubicBezTo>
                  <a:lnTo>
                    <a:pt x="5143" y="1620"/>
                  </a:lnTo>
                  <a:cubicBezTo>
                    <a:pt x="5111" y="1684"/>
                    <a:pt x="5079" y="1716"/>
                    <a:pt x="5079" y="1781"/>
                  </a:cubicBezTo>
                  <a:lnTo>
                    <a:pt x="5079" y="2938"/>
                  </a:lnTo>
                  <a:lnTo>
                    <a:pt x="2893" y="2456"/>
                  </a:lnTo>
                  <a:cubicBezTo>
                    <a:pt x="2797" y="2456"/>
                    <a:pt x="2732" y="2456"/>
                    <a:pt x="2700" y="2520"/>
                  </a:cubicBezTo>
                  <a:cubicBezTo>
                    <a:pt x="2636" y="2584"/>
                    <a:pt x="2636" y="2649"/>
                    <a:pt x="2636" y="2713"/>
                  </a:cubicBezTo>
                  <a:lnTo>
                    <a:pt x="3857" y="6185"/>
                  </a:lnTo>
                  <a:lnTo>
                    <a:pt x="0" y="30100"/>
                  </a:lnTo>
                  <a:cubicBezTo>
                    <a:pt x="0" y="30196"/>
                    <a:pt x="64" y="30293"/>
                    <a:pt x="193" y="30325"/>
                  </a:cubicBezTo>
                  <a:cubicBezTo>
                    <a:pt x="289" y="30325"/>
                    <a:pt x="386" y="30261"/>
                    <a:pt x="418" y="30164"/>
                  </a:cubicBezTo>
                  <a:lnTo>
                    <a:pt x="4243" y="6185"/>
                  </a:lnTo>
                  <a:lnTo>
                    <a:pt x="4243" y="6088"/>
                  </a:lnTo>
                  <a:lnTo>
                    <a:pt x="3150" y="2938"/>
                  </a:lnTo>
                  <a:lnTo>
                    <a:pt x="5240" y="3388"/>
                  </a:lnTo>
                  <a:cubicBezTo>
                    <a:pt x="5304" y="3388"/>
                    <a:pt x="5368" y="3388"/>
                    <a:pt x="5400" y="3324"/>
                  </a:cubicBezTo>
                  <a:cubicBezTo>
                    <a:pt x="5465" y="3292"/>
                    <a:pt x="5497" y="3259"/>
                    <a:pt x="5497" y="3195"/>
                  </a:cubicBezTo>
                  <a:lnTo>
                    <a:pt x="5497" y="1877"/>
                  </a:lnTo>
                  <a:lnTo>
                    <a:pt x="7168" y="366"/>
                  </a:lnTo>
                  <a:cubicBezTo>
                    <a:pt x="7265" y="270"/>
                    <a:pt x="7265" y="141"/>
                    <a:pt x="7168" y="77"/>
                  </a:cubicBezTo>
                  <a:cubicBezTo>
                    <a:pt x="7133" y="24"/>
                    <a:pt x="7078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62"/>
            <p:cNvSpPr/>
            <p:nvPr/>
          </p:nvSpPr>
          <p:spPr>
            <a:xfrm>
              <a:off x="1690850" y="4417675"/>
              <a:ext cx="32975" cy="40550"/>
            </a:xfrm>
            <a:custGeom>
              <a:avLst/>
              <a:gdLst/>
              <a:ahLst/>
              <a:cxnLst/>
              <a:rect l="l" t="t" r="r" b="b"/>
              <a:pathLst>
                <a:path w="1319" h="1622" extrusionOk="0">
                  <a:moveTo>
                    <a:pt x="1112" y="0"/>
                  </a:moveTo>
                  <a:cubicBezTo>
                    <a:pt x="1043" y="0"/>
                    <a:pt x="974" y="36"/>
                    <a:pt x="933" y="98"/>
                  </a:cubicBezTo>
                  <a:lnTo>
                    <a:pt x="65" y="1319"/>
                  </a:lnTo>
                  <a:cubicBezTo>
                    <a:pt x="1" y="1384"/>
                    <a:pt x="33" y="1512"/>
                    <a:pt x="97" y="1577"/>
                  </a:cubicBezTo>
                  <a:cubicBezTo>
                    <a:pt x="141" y="1606"/>
                    <a:pt x="190" y="1621"/>
                    <a:pt x="238" y="1621"/>
                  </a:cubicBezTo>
                  <a:cubicBezTo>
                    <a:pt x="296" y="1621"/>
                    <a:pt x="351" y="1598"/>
                    <a:pt x="387" y="1544"/>
                  </a:cubicBezTo>
                  <a:lnTo>
                    <a:pt x="1254" y="323"/>
                  </a:lnTo>
                  <a:cubicBezTo>
                    <a:pt x="1319" y="227"/>
                    <a:pt x="1319" y="98"/>
                    <a:pt x="1222" y="34"/>
                  </a:cubicBezTo>
                  <a:cubicBezTo>
                    <a:pt x="1188" y="11"/>
                    <a:pt x="1150" y="0"/>
                    <a:pt x="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7321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平面設計圖</a:t>
            </a:r>
            <a:endParaRPr dirty="0"/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5CD6FC12-2B89-45CB-89FF-ADDB15E5C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786140" y="270800"/>
            <a:ext cx="3571719" cy="50917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20000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dk2"/>
              </a:buClr>
              <a:buSzPts val="5200"/>
            </a:pP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房屋內部</a:t>
            </a: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6043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0" name="Google Shape;4950;p65"/>
          <p:cNvSpPr txBox="1">
            <a:spLocks noGrp="1"/>
          </p:cNvSpPr>
          <p:nvPr>
            <p:ph type="body" idx="1"/>
          </p:nvPr>
        </p:nvSpPr>
        <p:spPr>
          <a:xfrm>
            <a:off x="1881350" y="1015565"/>
            <a:ext cx="2133300" cy="3789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 Semi Condensed Medium"/>
                <a:sym typeface="Barlow Semi Condensed Medium"/>
              </a:rPr>
              <a:t>臥室</a:t>
            </a:r>
            <a:endParaRPr sz="18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 Semi Condensed Medium"/>
              <a:sym typeface="Barlow Semi Condensed Medium"/>
            </a:endParaRPr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主臥室</a:t>
            </a:r>
            <a:r>
              <a:rPr lang="en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孝親房</a:t>
            </a: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zh-TW" altLang="en-US" sz="1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小主人房</a:t>
            </a:r>
            <a:r>
              <a:rPr lang="en-US" altLang="zh-TW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zh-TW" altLang="en-US" sz="1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小主人房</a:t>
            </a:r>
            <a:r>
              <a:rPr lang="en-US" altLang="zh-TW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客房</a:t>
            </a:r>
            <a:endParaRPr lang="en-US" altLang="zh-TW" sz="1400" b="1" dirty="0">
              <a:solidFill>
                <a:schemeClr val="accent1"/>
              </a:solidFill>
              <a:uFill>
                <a:noFill/>
              </a:u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9700" marR="508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zh-TW" sz="1400" b="1" dirty="0">
              <a:solidFill>
                <a:schemeClr val="accent1"/>
              </a:solidFill>
              <a:uFill>
                <a:noFill/>
              </a:u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 Semi Condensed Medium"/>
                <a:sym typeface="Barlow Semi Condensed Medium"/>
              </a:rPr>
              <a:t>浴室</a:t>
            </a:r>
            <a:r>
              <a:rPr lang="en-US" altLang="zh-TW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 Semi Condensed Medium"/>
                <a:sym typeface="Barlow Semi Condensed Medium"/>
              </a:rPr>
              <a:t>&amp;</a:t>
            </a:r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 Semi Condensed Medium"/>
                <a:sym typeface="Barlow Semi Condensed Medium"/>
              </a:rPr>
              <a:t>廁所</a:t>
            </a:r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主臥衛浴間</a:t>
            </a: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zh-TW" altLang="en-US" sz="1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廁所</a:t>
            </a:r>
            <a:r>
              <a:rPr lang="en-US" altLang="zh-TW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altLang="zh-TW" sz="1400" b="1" dirty="0">
              <a:solidFill>
                <a:schemeClr val="accent1"/>
              </a:solidFill>
              <a:uFill>
                <a:noFill/>
              </a:u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廁所</a:t>
            </a:r>
            <a:r>
              <a:rPr lang="en-US" altLang="zh-TW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endParaRPr lang="en-US" altLang="zh-TW" sz="1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 Semi Condensed Medium"/>
                <a:sym typeface="Barlow Semi Condensed Medium"/>
              </a:rPr>
              <a:t>客廳</a:t>
            </a: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zh-TW" altLang="en-US" sz="1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客廳</a:t>
            </a:r>
            <a:r>
              <a:rPr lang="en-US" altLang="zh-TW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altLang="zh-TW" sz="1400" b="1" dirty="0">
              <a:solidFill>
                <a:schemeClr val="accent1"/>
              </a:solidFill>
              <a:uFill>
                <a:noFill/>
              </a:u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客廳</a:t>
            </a:r>
            <a:r>
              <a:rPr lang="en-US" altLang="zh-TW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</a:p>
          <a:p>
            <a:pPr marL="139700" marR="508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zh-TW" altLang="en-US" sz="1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52" name="Google Shape;4952;p65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房間總覽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Google Shape;4950;p65">
            <a:extLst>
              <a:ext uri="{FF2B5EF4-FFF2-40B4-BE49-F238E27FC236}">
                <a16:creationId xmlns:a16="http://schemas.microsoft.com/office/drawing/2014/main" id="{9861E8DD-C1A8-411E-BCA1-38A9778D56DD}"/>
              </a:ext>
            </a:extLst>
          </p:cNvPr>
          <p:cNvSpPr txBox="1">
            <a:spLocks/>
          </p:cNvSpPr>
          <p:nvPr/>
        </p:nvSpPr>
        <p:spPr>
          <a:xfrm>
            <a:off x="5129350" y="1015565"/>
            <a:ext cx="2133300" cy="3789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indent="0">
              <a:buFont typeface="Arial"/>
              <a:buNone/>
            </a:pPr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 Semi Condensed Medium"/>
                <a:sym typeface="Barlow Semi Condensed Medium"/>
              </a:rPr>
              <a:t>其他</a:t>
            </a: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zh-TW" altLang="en-US" sz="1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50800">
              <a:buFont typeface="Barlow Semi Condensed"/>
              <a:buChar char="●"/>
            </a:pP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主臥工作室</a:t>
            </a:r>
            <a:endParaRPr lang="en-US" altLang="zh-TW" sz="1400" b="1" dirty="0">
              <a:solidFill>
                <a:schemeClr val="accent1"/>
              </a:solidFill>
              <a:uFill>
                <a:noFill/>
              </a:u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50800">
              <a:buFont typeface="Barlow Semi Condensed"/>
              <a:buChar char="●"/>
            </a:pP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廚房</a:t>
            </a:r>
            <a:endParaRPr lang="en-US" altLang="zh-TW" sz="1400" b="1" dirty="0">
              <a:solidFill>
                <a:schemeClr val="accent1"/>
              </a:solidFill>
              <a:uFill>
                <a:noFill/>
              </a:u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50800">
              <a:buFont typeface="Barlow Semi Condensed"/>
              <a:buChar char="●"/>
            </a:pP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洗衣間</a:t>
            </a:r>
            <a:endParaRPr lang="en-US" altLang="zh-TW" sz="1400" b="1" dirty="0">
              <a:solidFill>
                <a:schemeClr val="accent1"/>
              </a:solidFill>
              <a:uFill>
                <a:noFill/>
              </a:u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50800">
              <a:buFont typeface="Barlow Semi Condensed"/>
              <a:buChar char="●"/>
            </a:pP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健身房</a:t>
            </a:r>
            <a:endParaRPr lang="en-US" altLang="zh-TW" sz="1400" b="1" dirty="0">
              <a:solidFill>
                <a:schemeClr val="accent1"/>
              </a:solidFill>
              <a:uFill>
                <a:noFill/>
              </a:u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50800">
              <a:buFont typeface="Barlow Semi Condensed"/>
              <a:buChar char="●"/>
            </a:pP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書房</a:t>
            </a:r>
            <a:endParaRPr lang="en-US" altLang="zh-TW" sz="1400" b="1" dirty="0">
              <a:solidFill>
                <a:schemeClr val="accent1"/>
              </a:solidFill>
              <a:uFill>
                <a:noFill/>
              </a:u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50800">
              <a:buFont typeface="Barlow Semi Condensed"/>
              <a:buChar char="●"/>
            </a:pP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育嬰間</a:t>
            </a:r>
            <a:r>
              <a:rPr lang="en-US" altLang="zh-TW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遊戲間</a:t>
            </a:r>
            <a:endParaRPr lang="en-US" altLang="zh-TW" sz="1400" b="1" dirty="0">
              <a:solidFill>
                <a:schemeClr val="accent1"/>
              </a:solidFill>
              <a:uFill>
                <a:noFill/>
              </a:u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50800">
              <a:buFont typeface="Barlow Semi Condensed"/>
              <a:buChar char="●"/>
            </a:pP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儲藏室</a:t>
            </a:r>
            <a:endParaRPr lang="en-US" altLang="zh-TW" sz="1400" b="1" dirty="0">
              <a:solidFill>
                <a:schemeClr val="accent1"/>
              </a:solidFill>
              <a:uFill>
                <a:noFill/>
              </a:u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50800">
              <a:buFont typeface="Barlow Semi Condensed"/>
              <a:buChar char="●"/>
            </a:pP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壁櫥</a:t>
            </a:r>
            <a:r>
              <a:rPr lang="en-US" altLang="zh-TW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更衣室</a:t>
            </a:r>
            <a:r>
              <a:rPr lang="en-US" altLang="zh-TW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R="50800">
              <a:buFont typeface="Barlow Semi Condensed"/>
              <a:buChar char="●"/>
            </a:pP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車庫</a:t>
            </a:r>
            <a:endParaRPr lang="en-US" altLang="zh-TW" sz="1400" b="1" dirty="0">
              <a:solidFill>
                <a:schemeClr val="accent1"/>
              </a:solidFill>
              <a:uFill>
                <a:noFill/>
              </a:u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50800">
              <a:buFont typeface="Barlow Semi Condensed"/>
              <a:buChar char="●"/>
            </a:pP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後院</a:t>
            </a:r>
            <a:endParaRPr lang="en-US" altLang="zh-TW" sz="1400" b="1" dirty="0">
              <a:solidFill>
                <a:schemeClr val="accent1"/>
              </a:solidFill>
              <a:uFill>
                <a:noFill/>
              </a:u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50800">
              <a:buFont typeface="Barlow Semi Condensed"/>
              <a:buChar char="●"/>
            </a:pPr>
            <a:r>
              <a:rPr lang="zh-TW" altLang="en-US" sz="1400" b="1" dirty="0">
                <a:solidFill>
                  <a:schemeClr val="accent1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休憩區</a:t>
            </a:r>
            <a:endParaRPr lang="en-US" altLang="zh-TW" sz="1400" b="1" dirty="0">
              <a:solidFill>
                <a:schemeClr val="accent1"/>
              </a:solidFill>
              <a:uFill>
                <a:noFill/>
              </a:u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49029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55;p38">
            <a:extLst>
              <a:ext uri="{FF2B5EF4-FFF2-40B4-BE49-F238E27FC236}">
                <a16:creationId xmlns:a16="http://schemas.microsoft.com/office/drawing/2014/main" id="{4FCBF798-3CA9-4F72-A8F4-2767A4542203}"/>
              </a:ext>
            </a:extLst>
          </p:cNvPr>
          <p:cNvSpPr txBox="1">
            <a:spLocks/>
          </p:cNvSpPr>
          <p:nvPr/>
        </p:nvSpPr>
        <p:spPr>
          <a:xfrm>
            <a:off x="2971800" y="2520000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jalla One"/>
              <a:buNone/>
              <a:defRPr sz="73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jalla One"/>
              <a:buNone/>
              <a:defRPr sz="6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jalla One"/>
              <a:buNone/>
              <a:defRPr sz="6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jalla One"/>
              <a:buNone/>
              <a:defRPr sz="6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jalla One"/>
              <a:buNone/>
              <a:defRPr sz="6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jalla One"/>
              <a:buNone/>
              <a:defRPr sz="6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jalla One"/>
              <a:buNone/>
              <a:defRPr sz="6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jalla One"/>
              <a:buNone/>
              <a:defRPr sz="6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jalla One"/>
              <a:buNone/>
              <a:defRPr sz="6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>
              <a:buSzPts val="5200"/>
            </a:pP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房間細節</a:t>
            </a:r>
          </a:p>
        </p:txBody>
      </p:sp>
      <p:sp>
        <p:nvSpPr>
          <p:cNvPr id="9" name="Google Shape;2156;p38">
            <a:extLst>
              <a:ext uri="{FF2B5EF4-FFF2-40B4-BE49-F238E27FC236}">
                <a16:creationId xmlns:a16="http://schemas.microsoft.com/office/drawing/2014/main" id="{F76CBC0B-6E43-4FF4-989A-E6909B8F7B3B}"/>
              </a:ext>
            </a:extLst>
          </p:cNvPr>
          <p:cNvSpPr txBox="1">
            <a:spLocks/>
          </p:cNvSpPr>
          <p:nvPr/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2"/>
              </a:buClr>
              <a:buSzPts val="9600"/>
            </a:pPr>
            <a:r>
              <a:rPr lang="en" sz="9600" dirty="0">
                <a:solidFill>
                  <a:schemeClr val="dk2"/>
                </a:solidFill>
                <a:latin typeface="Fjalla One"/>
                <a:sym typeface="Fjalla One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2619750" y="1620750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臥室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2900735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391</Words>
  <Application>Microsoft Office PowerPoint</Application>
  <PresentationFormat>如螢幕大小 (16:9)</PresentationFormat>
  <Paragraphs>107</Paragraphs>
  <Slides>44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0" baseType="lpstr">
      <vt:lpstr>Arial</vt:lpstr>
      <vt:lpstr>微軟正黑體</vt:lpstr>
      <vt:lpstr>Barlow Semi Condensed</vt:lpstr>
      <vt:lpstr>Fjalla One</vt:lpstr>
      <vt:lpstr>Barlow Semi Condensed Medium</vt:lpstr>
      <vt:lpstr>Technology Consulting by Slidesgo</vt:lpstr>
      <vt:lpstr>設計思考與教育</vt:lpstr>
      <vt:lpstr>Table of Contents</vt:lpstr>
      <vt:lpstr>房屋整體</vt:lpstr>
      <vt:lpstr>設計理念</vt:lpstr>
      <vt:lpstr>2D平面設計圖</vt:lpstr>
      <vt:lpstr>房屋內部</vt:lpstr>
      <vt:lpstr>房間總覽</vt:lpstr>
      <vt:lpstr>PowerPoint 簡報</vt:lpstr>
      <vt:lpstr>臥室</vt:lpstr>
      <vt:lpstr>主臥室</vt:lpstr>
      <vt:lpstr>主臥室</vt:lpstr>
      <vt:lpstr>孝親房</vt:lpstr>
      <vt:lpstr>孝親房</vt:lpstr>
      <vt:lpstr>小主人房-1</vt:lpstr>
      <vt:lpstr>小主人房-2</vt:lpstr>
      <vt:lpstr>客房</vt:lpstr>
      <vt:lpstr>浴室&amp;廁所</vt:lpstr>
      <vt:lpstr>主臥衛浴間</vt:lpstr>
      <vt:lpstr>主臥衛浴間</vt:lpstr>
      <vt:lpstr>廁所-1</vt:lpstr>
      <vt:lpstr>廁所-2</vt:lpstr>
      <vt:lpstr>客廳</vt:lpstr>
      <vt:lpstr>客廳-1</vt:lpstr>
      <vt:lpstr>客廳-2</vt:lpstr>
      <vt:lpstr>其他</vt:lpstr>
      <vt:lpstr>主臥工作室</vt:lpstr>
      <vt:lpstr>廚房</vt:lpstr>
      <vt:lpstr>廚房</vt:lpstr>
      <vt:lpstr>洗衣間</vt:lpstr>
      <vt:lpstr>健身房</vt:lpstr>
      <vt:lpstr>健身房</vt:lpstr>
      <vt:lpstr>書房</vt:lpstr>
      <vt:lpstr>育嬰室/遊戲間</vt:lpstr>
      <vt:lpstr>儲藏室</vt:lpstr>
      <vt:lpstr>壁櫥(更衣間)</vt:lpstr>
      <vt:lpstr>車庫</vt:lpstr>
      <vt:lpstr>車庫</vt:lpstr>
      <vt:lpstr>後院</vt:lpstr>
      <vt:lpstr>休憩區</vt:lpstr>
      <vt:lpstr>結論</vt:lpstr>
      <vt:lpstr>設計思考</vt:lpstr>
      <vt:lpstr>Upcoming Goals</vt:lpstr>
      <vt:lpstr>The Slide Title Goes Here!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設計思考與教育</dc:title>
  <cp:lastModifiedBy>明軒 吳</cp:lastModifiedBy>
  <cp:revision>11</cp:revision>
  <dcterms:modified xsi:type="dcterms:W3CDTF">2022-03-16T10:28:36Z</dcterms:modified>
</cp:coreProperties>
</file>